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Lst>
  <p:notesMasterIdLst>
    <p:notesMasterId r:id="rId3"/>
  </p:notesMasterIdLst>
  <p:sldIdLst>
    <p:sldId id="315" r:id="rId2"/>
  </p:sldIdLst>
  <p:sldSz cx="9906000" cy="6858000" type="A4"/>
  <p:notesSz cx="6807200" cy="9939338"/>
  <p:defaultTextStyle>
    <a:defPPr>
      <a:defRPr lang="en-US"/>
    </a:defPPr>
    <a:lvl1pPr marL="0" algn="l" defTabSz="331561" rtl="0" eaLnBrk="1" latinLnBrk="0" hangingPunct="1">
      <a:defRPr sz="1305" kern="1200">
        <a:solidFill>
          <a:schemeClr val="tx1"/>
        </a:solidFill>
        <a:latin typeface="+mn-lt"/>
        <a:ea typeface="+mn-ea"/>
        <a:cs typeface="+mn-cs"/>
      </a:defRPr>
    </a:lvl1pPr>
    <a:lvl2pPr marL="331561" algn="l" defTabSz="331561" rtl="0" eaLnBrk="1" latinLnBrk="0" hangingPunct="1">
      <a:defRPr sz="1305" kern="1200">
        <a:solidFill>
          <a:schemeClr val="tx1"/>
        </a:solidFill>
        <a:latin typeface="+mn-lt"/>
        <a:ea typeface="+mn-ea"/>
        <a:cs typeface="+mn-cs"/>
      </a:defRPr>
    </a:lvl2pPr>
    <a:lvl3pPr marL="663123" algn="l" defTabSz="331561" rtl="0" eaLnBrk="1" latinLnBrk="0" hangingPunct="1">
      <a:defRPr sz="1305" kern="1200">
        <a:solidFill>
          <a:schemeClr val="tx1"/>
        </a:solidFill>
        <a:latin typeface="+mn-lt"/>
        <a:ea typeface="+mn-ea"/>
        <a:cs typeface="+mn-cs"/>
      </a:defRPr>
    </a:lvl3pPr>
    <a:lvl4pPr marL="994684" algn="l" defTabSz="331561" rtl="0" eaLnBrk="1" latinLnBrk="0" hangingPunct="1">
      <a:defRPr sz="1305" kern="1200">
        <a:solidFill>
          <a:schemeClr val="tx1"/>
        </a:solidFill>
        <a:latin typeface="+mn-lt"/>
        <a:ea typeface="+mn-ea"/>
        <a:cs typeface="+mn-cs"/>
      </a:defRPr>
    </a:lvl4pPr>
    <a:lvl5pPr marL="1326246" algn="l" defTabSz="331561" rtl="0" eaLnBrk="1" latinLnBrk="0" hangingPunct="1">
      <a:defRPr sz="1305" kern="1200">
        <a:solidFill>
          <a:schemeClr val="tx1"/>
        </a:solidFill>
        <a:latin typeface="+mn-lt"/>
        <a:ea typeface="+mn-ea"/>
        <a:cs typeface="+mn-cs"/>
      </a:defRPr>
    </a:lvl5pPr>
    <a:lvl6pPr marL="1657807" algn="l" defTabSz="331561" rtl="0" eaLnBrk="1" latinLnBrk="0" hangingPunct="1">
      <a:defRPr sz="1305" kern="1200">
        <a:solidFill>
          <a:schemeClr val="tx1"/>
        </a:solidFill>
        <a:latin typeface="+mn-lt"/>
        <a:ea typeface="+mn-ea"/>
        <a:cs typeface="+mn-cs"/>
      </a:defRPr>
    </a:lvl6pPr>
    <a:lvl7pPr marL="1989369" algn="l" defTabSz="331561" rtl="0" eaLnBrk="1" latinLnBrk="0" hangingPunct="1">
      <a:defRPr sz="1305" kern="1200">
        <a:solidFill>
          <a:schemeClr val="tx1"/>
        </a:solidFill>
        <a:latin typeface="+mn-lt"/>
        <a:ea typeface="+mn-ea"/>
        <a:cs typeface="+mn-cs"/>
      </a:defRPr>
    </a:lvl7pPr>
    <a:lvl8pPr marL="2320930" algn="l" defTabSz="331561" rtl="0" eaLnBrk="1" latinLnBrk="0" hangingPunct="1">
      <a:defRPr sz="1305" kern="1200">
        <a:solidFill>
          <a:schemeClr val="tx1"/>
        </a:solidFill>
        <a:latin typeface="+mn-lt"/>
        <a:ea typeface="+mn-ea"/>
        <a:cs typeface="+mn-cs"/>
      </a:defRPr>
    </a:lvl8pPr>
    <a:lvl9pPr marL="2652492" algn="l" defTabSz="331561" rtl="0" eaLnBrk="1" latinLnBrk="0" hangingPunct="1">
      <a:defRPr sz="13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ACF4677E-8BD2-47ae-8A1F-98590045965D"/>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TxStyle/>
      <a:tcStyle>
        <a:tcBdr/>
        <a:fill>
          <a:solidFill>
            <a:schemeClr val="dk1">
              <a:tint val="40000"/>
            </a:schemeClr>
          </a:solidFill>
        </a:fill>
      </a:tcStyle>
    </a:band1H>
    <a:band2H>
      <a:tcTxStyle/>
      <a:tcStyle>
        <a:tcBdr/>
      </a:tcStyle>
    </a:band2H>
    <a:band1V>
      <a:tcTxStyle/>
      <a:tcStyle>
        <a:tcBdr/>
        <a:fill>
          <a:solidFill>
            <a:schemeClr val="dk1">
              <a:tint val="40000"/>
            </a:schemeClr>
          </a:solidFill>
        </a:fill>
      </a:tcStyle>
    </a:band1V>
    <a:band2V>
      <a:tcTxStyle/>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94706" autoAdjust="0"/>
  </p:normalViewPr>
  <p:slideViewPr>
    <p:cSldViewPr snapToGrid="0">
      <p:cViewPr>
        <p:scale>
          <a:sx n="80" d="100"/>
          <a:sy n="80" d="100"/>
        </p:scale>
        <p:origin x="1157" y="48"/>
      </p:cViewPr>
      <p:guideLst>
        <p:guide orient="horz" pos="2160"/>
        <p:guide pos="31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87" d="100"/>
          <a:sy n="87" d="100"/>
        </p:scale>
        <p:origin x="3840" y="84"/>
      </p:cViewPr>
      <p:guideLst/>
    </p:cSldViewPr>
  </p:notesViewPr>
  <p:gridSpacing cx="36004" cy="36004"/>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a:lstStyle>
            <a:lvl1pPr algn="l">
              <a:defRPr sz="1200"/>
            </a:lvl1pPr>
          </a:lstStyle>
          <a:p>
            <a:pPr lvl="0">
              <a:defRPr lang="ja-JP" altLang="en-US"/>
            </a:pPr>
            <a:endParaRPr lang="ja-JP" altLang="en-US"/>
          </a:p>
        </p:txBody>
      </p:sp>
      <p:sp>
        <p:nvSpPr>
          <p:cNvPr id="1101" name="日付プレースホルダー 2"/>
          <p:cNvSpPr>
            <a:spLocks noGrp="1"/>
          </p:cNvSpPr>
          <p:nvPr>
            <p:ph type="dt" idx="1"/>
          </p:nvPr>
        </p:nvSpPr>
        <p:spPr>
          <a:xfrm>
            <a:off x="3855838" y="0"/>
            <a:ext cx="2949787" cy="498693"/>
          </a:xfrm>
          <a:prstGeom prst="rect">
            <a:avLst/>
          </a:prstGeom>
        </p:spPr>
        <p:txBody>
          <a:bodyPr vert="horz" lIns="91440" tIns="45720" rIns="91440" bIns="45720"/>
          <a:lstStyle>
            <a:lvl1pPr algn="r">
              <a:defRPr sz="1200"/>
            </a:lvl1pPr>
          </a:lstStyle>
          <a:p>
            <a:pPr lvl="0">
              <a:defRPr lang="ja-JP" altLang="en-US"/>
            </a:pPr>
            <a:fld id="{C0FFB23F-1487-4A30-A008-FE07926C955B}" type="datetime1">
              <a:rPr lang="ja-JP" altLang="en-US"/>
              <a:pPr lvl="0">
                <a:defRPr lang="ja-JP" altLang="en-US"/>
              </a:pPr>
              <a:t>2024/10/4</a:t>
            </a:fld>
            <a:endParaRPr lang="ja-JP" altLang="en-US"/>
          </a:p>
        </p:txBody>
      </p:sp>
      <p:sp>
        <p:nvSpPr>
          <p:cNvPr id="1102" name="スライド イメージ プレースホルダー 3"/>
          <p:cNvSpPr>
            <a:spLocks noGrp="1" noRot="1" noChangeAspect="1" noTextEdi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anchor="ctr"/>
          <a:lstStyle/>
          <a:p>
            <a:pPr lvl="0">
              <a:defRPr lang="ja-JP" altLang="en-US"/>
            </a:pPr>
            <a:endParaRPr lang="ja-JP" altLang="en-US"/>
          </a:p>
        </p:txBody>
      </p:sp>
      <p:sp>
        <p:nvSpPr>
          <p:cNvPr id="1103"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a:lstStyle/>
          <a:p>
            <a:pPr lvl="0">
              <a:defRPr lang="ja-JP" altLang="en-US"/>
            </a:pPr>
            <a:r>
              <a:rPr lang="ja-JP" altLang="en-US"/>
              <a:t>マスター テキストの書式設定</a:t>
            </a:r>
          </a:p>
          <a:p>
            <a:pPr lvl="1">
              <a:defRPr lang="ja-JP" altLang="en-US"/>
            </a:pPr>
            <a:r>
              <a:rPr lang="ja-JP" altLang="en-US"/>
              <a:t>第 </a:t>
            </a:r>
            <a:r>
              <a:rPr lang="en-US" altLang="ja-JP"/>
              <a:t>2 </a:t>
            </a:r>
            <a:r>
              <a:rPr lang="ja-JP" altLang="en-US"/>
              <a:t>レベル</a:t>
            </a:r>
          </a:p>
          <a:p>
            <a:pPr lvl="2">
              <a:defRPr lang="ja-JP" altLang="en-US"/>
            </a:pPr>
            <a:r>
              <a:rPr lang="ja-JP" altLang="en-US"/>
              <a:t>第 </a:t>
            </a:r>
            <a:r>
              <a:rPr lang="en-US" altLang="ja-JP"/>
              <a:t>3 </a:t>
            </a:r>
            <a:r>
              <a:rPr lang="ja-JP" altLang="en-US"/>
              <a:t>レベル</a:t>
            </a:r>
          </a:p>
          <a:p>
            <a:pPr lvl="3">
              <a:defRPr lang="ja-JP" altLang="en-US"/>
            </a:pPr>
            <a:r>
              <a:rPr lang="ja-JP" altLang="en-US"/>
              <a:t>第 </a:t>
            </a:r>
            <a:r>
              <a:rPr lang="en-US" altLang="ja-JP"/>
              <a:t>4 </a:t>
            </a:r>
            <a:r>
              <a:rPr lang="ja-JP" altLang="en-US"/>
              <a:t>レベル</a:t>
            </a:r>
          </a:p>
          <a:p>
            <a:pPr lvl="4">
              <a:defRPr lang="ja-JP" altLang="en-US"/>
            </a:pPr>
            <a:r>
              <a:rPr lang="ja-JP" altLang="en-US"/>
              <a:t>第 </a:t>
            </a:r>
            <a:r>
              <a:rPr lang="en-US" altLang="ja-JP"/>
              <a:t>5 </a:t>
            </a:r>
            <a:r>
              <a:rPr lang="ja-JP" altLang="en-US"/>
              <a:t>レベル</a:t>
            </a:r>
          </a:p>
        </p:txBody>
      </p:sp>
      <p:sp>
        <p:nvSpPr>
          <p:cNvPr id="1104"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anchor="b"/>
          <a:lstStyle>
            <a:lvl1pPr algn="l">
              <a:defRPr sz="1200"/>
            </a:lvl1pPr>
          </a:lstStyle>
          <a:p>
            <a:pPr lvl="0">
              <a:defRPr lang="ja-JP" altLang="en-US"/>
            </a:pPr>
            <a:endParaRPr lang="ja-JP" altLang="en-US"/>
          </a:p>
        </p:txBody>
      </p:sp>
      <p:sp>
        <p:nvSpPr>
          <p:cNvPr id="1105"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anchor="b"/>
          <a:lstStyle>
            <a:lvl1pPr algn="r">
              <a:defRPr sz="1200"/>
            </a:lvl1pPr>
          </a:lstStyle>
          <a:p>
            <a:pPr lvl="0">
              <a:defRPr lang="ja-JP" altLang="en-US"/>
            </a:pPr>
            <a:fld id="{FB098A5A-A7A8-4A8C-BADD-04B4011C9DB2}" type="slidenum">
              <a:rPr lang="ja-JP" altLang="en-US"/>
              <a:pPr lvl="0">
                <a:defRPr lang="ja-JP" altLang="en-US"/>
              </a:pPr>
              <a:t>‹#›</a:t>
            </a:fld>
            <a:endParaRPr lang="ja-JP" altLang="en-US"/>
          </a:p>
        </p:txBody>
      </p:sp>
    </p:spTree>
  </p:cSld>
  <p:clrMap bg1="lt1" tx1="dk1" bg2="lt2" tx2="dk2" accent1="accent1" accent2="accent2" accent3="accent3" accent4="accent4" accent5="accent5" accent6="accent6" hlink="hlink" folHlink="folHlink"/>
  <p:hf hdr="0" ftr="0" dt="0"/>
  <p:notesStyle>
    <a:lvl1pPr marL="0" algn="l" defTabSz="663123" rtl="0" eaLnBrk="1" latinLnBrk="0" hangingPunct="1">
      <a:defRPr kumimoji="1" sz="870" kern="1200">
        <a:solidFill>
          <a:schemeClr val="tx1"/>
        </a:solidFill>
        <a:latin typeface="+mn-lt"/>
        <a:ea typeface="+mn-ea"/>
        <a:cs typeface="+mn-cs"/>
      </a:defRPr>
    </a:lvl1pPr>
    <a:lvl2pPr marL="331561" algn="l" defTabSz="663123" rtl="0" eaLnBrk="1" latinLnBrk="0" hangingPunct="1">
      <a:defRPr kumimoji="1" sz="870" kern="1200">
        <a:solidFill>
          <a:schemeClr val="tx1"/>
        </a:solidFill>
        <a:latin typeface="+mn-lt"/>
        <a:ea typeface="+mn-ea"/>
        <a:cs typeface="+mn-cs"/>
      </a:defRPr>
    </a:lvl2pPr>
    <a:lvl3pPr marL="663123" algn="l" defTabSz="663123" rtl="0" eaLnBrk="1" latinLnBrk="0" hangingPunct="1">
      <a:defRPr kumimoji="1" sz="870" kern="1200">
        <a:solidFill>
          <a:schemeClr val="tx1"/>
        </a:solidFill>
        <a:latin typeface="+mn-lt"/>
        <a:ea typeface="+mn-ea"/>
        <a:cs typeface="+mn-cs"/>
      </a:defRPr>
    </a:lvl3pPr>
    <a:lvl4pPr marL="994684" algn="l" defTabSz="663123" rtl="0" eaLnBrk="1" latinLnBrk="0" hangingPunct="1">
      <a:defRPr kumimoji="1" sz="870" kern="1200">
        <a:solidFill>
          <a:schemeClr val="tx1"/>
        </a:solidFill>
        <a:latin typeface="+mn-lt"/>
        <a:ea typeface="+mn-ea"/>
        <a:cs typeface="+mn-cs"/>
      </a:defRPr>
    </a:lvl4pPr>
    <a:lvl5pPr marL="1326246" algn="l" defTabSz="663123" rtl="0" eaLnBrk="1" latinLnBrk="0" hangingPunct="1">
      <a:defRPr kumimoji="1" sz="870" kern="1200">
        <a:solidFill>
          <a:schemeClr val="tx1"/>
        </a:solidFill>
        <a:latin typeface="+mn-lt"/>
        <a:ea typeface="+mn-ea"/>
        <a:cs typeface="+mn-cs"/>
      </a:defRPr>
    </a:lvl5pPr>
    <a:lvl6pPr marL="1657807" algn="l" defTabSz="663123" rtl="0" eaLnBrk="1" latinLnBrk="0" hangingPunct="1">
      <a:defRPr kumimoji="1" sz="870" kern="1200">
        <a:solidFill>
          <a:schemeClr val="tx1"/>
        </a:solidFill>
        <a:latin typeface="+mn-lt"/>
        <a:ea typeface="+mn-ea"/>
        <a:cs typeface="+mn-cs"/>
      </a:defRPr>
    </a:lvl6pPr>
    <a:lvl7pPr marL="1989369" algn="l" defTabSz="663123" rtl="0" eaLnBrk="1" latinLnBrk="0" hangingPunct="1">
      <a:defRPr kumimoji="1" sz="870" kern="1200">
        <a:solidFill>
          <a:schemeClr val="tx1"/>
        </a:solidFill>
        <a:latin typeface="+mn-lt"/>
        <a:ea typeface="+mn-ea"/>
        <a:cs typeface="+mn-cs"/>
      </a:defRPr>
    </a:lvl7pPr>
    <a:lvl8pPr marL="2320930" algn="l" defTabSz="663123" rtl="0" eaLnBrk="1" latinLnBrk="0" hangingPunct="1">
      <a:defRPr kumimoji="1" sz="870" kern="1200">
        <a:solidFill>
          <a:schemeClr val="tx1"/>
        </a:solidFill>
        <a:latin typeface="+mn-lt"/>
        <a:ea typeface="+mn-ea"/>
        <a:cs typeface="+mn-cs"/>
      </a:defRPr>
    </a:lvl8pPr>
    <a:lvl9pPr marL="2652492" algn="l" defTabSz="663123" rtl="0" eaLnBrk="1" latinLnBrk="0" hangingPunct="1">
      <a:defRPr kumimoji="1" sz="87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742950" y="1122363"/>
            <a:ext cx="8420100" cy="2387600"/>
          </a:xfrm>
        </p:spPr>
        <p:txBody>
          <a:bodyPr anchor="b"/>
          <a:lstStyle>
            <a:lvl1pPr algn="ctr">
              <a:defRPr sz="3115"/>
            </a:lvl1pPr>
          </a:lstStyle>
          <a:p>
            <a:r>
              <a:rPr lang="ja-JP" altLang="en-US"/>
              <a:t>マスター タイトルの書式設定</a:t>
            </a:r>
            <a:endParaRPr lang="en-US" dirty="0"/>
          </a:p>
        </p:txBody>
      </p:sp>
      <p:sp>
        <p:nvSpPr>
          <p:cNvPr id="1032" name="Subtitle 2"/>
          <p:cNvSpPr>
            <a:spLocks noGrp="1"/>
          </p:cNvSpPr>
          <p:nvPr>
            <p:ph type="subTitle" idx="1"/>
          </p:nvPr>
        </p:nvSpPr>
        <p:spPr>
          <a:xfrm>
            <a:off x="1238250" y="3602038"/>
            <a:ext cx="7429500" cy="1655762"/>
          </a:xfrm>
        </p:spPr>
        <p:txBody>
          <a:bodyPr/>
          <a:lstStyle>
            <a:lvl1pPr marL="0" indent="0" algn="ctr">
              <a:buNone/>
              <a:defRPr sz="1246"/>
            </a:lvl1pPr>
            <a:lvl2pPr marL="237390" indent="0" algn="ctr">
              <a:buNone/>
              <a:defRPr sz="1038"/>
            </a:lvl2pPr>
            <a:lvl3pPr marL="474779" indent="0" algn="ctr">
              <a:buNone/>
              <a:defRPr sz="935"/>
            </a:lvl3pPr>
            <a:lvl4pPr marL="712169" indent="0" algn="ctr">
              <a:buNone/>
              <a:defRPr sz="831"/>
            </a:lvl4pPr>
            <a:lvl5pPr marL="949559" indent="0" algn="ctr">
              <a:buNone/>
              <a:defRPr sz="831"/>
            </a:lvl5pPr>
            <a:lvl6pPr marL="1186948" indent="0" algn="ctr">
              <a:buNone/>
              <a:defRPr sz="831"/>
            </a:lvl6pPr>
            <a:lvl7pPr marL="1424338" indent="0" algn="ctr">
              <a:buNone/>
              <a:defRPr sz="831"/>
            </a:lvl7pPr>
            <a:lvl8pPr marL="1661728" indent="0" algn="ctr">
              <a:buNone/>
              <a:defRPr sz="831"/>
            </a:lvl8pPr>
            <a:lvl9pPr marL="1899117" indent="0" algn="ctr">
              <a:buNone/>
              <a:defRPr sz="831"/>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56780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690101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7088983" y="365126"/>
            <a:ext cx="2135981"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81039" y="365126"/>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065381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24318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75880" y="1709740"/>
            <a:ext cx="8543925" cy="2852737"/>
          </a:xfrm>
        </p:spPr>
        <p:txBody>
          <a:bodyPr anchor="b"/>
          <a:lstStyle>
            <a:lvl1pPr>
              <a:defRPr sz="3115"/>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75880" y="4589465"/>
            <a:ext cx="8543925" cy="1500187"/>
          </a:xfrm>
        </p:spPr>
        <p:txBody>
          <a:bodyPr/>
          <a:lstStyle>
            <a:lvl1pPr marL="0" indent="0">
              <a:buNone/>
              <a:defRPr sz="1246">
                <a:solidFill>
                  <a:schemeClr val="tx1"/>
                </a:solidFill>
              </a:defRPr>
            </a:lvl1pPr>
            <a:lvl2pPr marL="237390" indent="0">
              <a:buNone/>
              <a:defRPr sz="1038">
                <a:solidFill>
                  <a:schemeClr val="tx1">
                    <a:tint val="75000"/>
                  </a:schemeClr>
                </a:solidFill>
              </a:defRPr>
            </a:lvl2pPr>
            <a:lvl3pPr marL="474779" indent="0">
              <a:buNone/>
              <a:defRPr sz="935">
                <a:solidFill>
                  <a:schemeClr val="tx1">
                    <a:tint val="75000"/>
                  </a:schemeClr>
                </a:solidFill>
              </a:defRPr>
            </a:lvl3pPr>
            <a:lvl4pPr marL="712169" indent="0">
              <a:buNone/>
              <a:defRPr sz="831">
                <a:solidFill>
                  <a:schemeClr val="tx1">
                    <a:tint val="75000"/>
                  </a:schemeClr>
                </a:solidFill>
              </a:defRPr>
            </a:lvl4pPr>
            <a:lvl5pPr marL="949559" indent="0">
              <a:buNone/>
              <a:defRPr sz="831">
                <a:solidFill>
                  <a:schemeClr val="tx1">
                    <a:tint val="75000"/>
                  </a:schemeClr>
                </a:solidFill>
              </a:defRPr>
            </a:lvl5pPr>
            <a:lvl6pPr marL="1186948" indent="0">
              <a:buNone/>
              <a:defRPr sz="831">
                <a:solidFill>
                  <a:schemeClr val="tx1">
                    <a:tint val="75000"/>
                  </a:schemeClr>
                </a:solidFill>
              </a:defRPr>
            </a:lvl6pPr>
            <a:lvl7pPr marL="1424338" indent="0">
              <a:buNone/>
              <a:defRPr sz="831">
                <a:solidFill>
                  <a:schemeClr val="tx1">
                    <a:tint val="75000"/>
                  </a:schemeClr>
                </a:solidFill>
              </a:defRPr>
            </a:lvl7pPr>
            <a:lvl8pPr marL="1661728" indent="0">
              <a:buNone/>
              <a:defRPr sz="831">
                <a:solidFill>
                  <a:schemeClr val="tx1">
                    <a:tint val="75000"/>
                  </a:schemeClr>
                </a:solidFill>
              </a:defRPr>
            </a:lvl8pPr>
            <a:lvl9pPr marL="1899117" indent="0">
              <a:buNone/>
              <a:defRPr sz="831">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97826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74188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82329" y="365127"/>
            <a:ext cx="8543925"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82329" y="1681164"/>
            <a:ext cx="4190702"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58" name="Content Placeholder 3"/>
          <p:cNvSpPr>
            <a:spLocks noGrp="1"/>
          </p:cNvSpPr>
          <p:nvPr>
            <p:ph sz="half" idx="2"/>
          </p:nvPr>
        </p:nvSpPr>
        <p:spPr>
          <a:xfrm>
            <a:off x="682329" y="2505076"/>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5014914" y="1681164"/>
            <a:ext cx="4211340" cy="823912"/>
          </a:xfrm>
        </p:spPr>
        <p:txBody>
          <a:bodyPr anchor="b"/>
          <a:lstStyle>
            <a:lvl1pPr marL="0" indent="0">
              <a:buNone/>
              <a:defRPr sz="1246" b="1"/>
            </a:lvl1pPr>
            <a:lvl2pPr marL="237390" indent="0">
              <a:buNone/>
              <a:defRPr sz="1038" b="1"/>
            </a:lvl2pPr>
            <a:lvl3pPr marL="474779" indent="0">
              <a:buNone/>
              <a:defRPr sz="935" b="1"/>
            </a:lvl3pPr>
            <a:lvl4pPr marL="712169" indent="0">
              <a:buNone/>
              <a:defRPr sz="831" b="1"/>
            </a:lvl4pPr>
            <a:lvl5pPr marL="949559" indent="0">
              <a:buNone/>
              <a:defRPr sz="831" b="1"/>
            </a:lvl5pPr>
            <a:lvl6pPr marL="1186948" indent="0">
              <a:buNone/>
              <a:defRPr sz="831" b="1"/>
            </a:lvl6pPr>
            <a:lvl7pPr marL="1424338" indent="0">
              <a:buNone/>
              <a:defRPr sz="831" b="1"/>
            </a:lvl7pPr>
            <a:lvl8pPr marL="1661728" indent="0">
              <a:buNone/>
              <a:defRPr sz="831" b="1"/>
            </a:lvl8pPr>
            <a:lvl9pPr marL="1899117" indent="0">
              <a:buNone/>
              <a:defRPr sz="831" b="1"/>
            </a:lvl9pPr>
          </a:lstStyle>
          <a:p>
            <a:pPr lvl="0"/>
            <a:r>
              <a:rPr lang="ja-JP" altLang="en-US"/>
              <a:t>マスター テキストの書式設定</a:t>
            </a:r>
          </a:p>
        </p:txBody>
      </p:sp>
      <p:sp>
        <p:nvSpPr>
          <p:cNvPr id="1060" name="Content Placeholder 5"/>
          <p:cNvSpPr>
            <a:spLocks noGrp="1"/>
          </p:cNvSpPr>
          <p:nvPr>
            <p:ph sz="quarter" idx="4"/>
          </p:nvPr>
        </p:nvSpPr>
        <p:spPr>
          <a:xfrm>
            <a:off x="5014914" y="2505076"/>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51482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141094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4126433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75" name="Content Placeholder 2"/>
          <p:cNvSpPr>
            <a:spLocks noGrp="1"/>
          </p:cNvSpPr>
          <p:nvPr>
            <p:ph idx="1"/>
          </p:nvPr>
        </p:nvSpPr>
        <p:spPr>
          <a:xfrm>
            <a:off x="4211341" y="987428"/>
            <a:ext cx="5014913" cy="4873625"/>
          </a:xfrm>
        </p:spPr>
        <p:txBody>
          <a:bodyPr/>
          <a:lstStyle>
            <a:lvl1pPr>
              <a:defRPr sz="1662"/>
            </a:lvl1pPr>
            <a:lvl2pPr>
              <a:defRPr sz="1454"/>
            </a:lvl2pPr>
            <a:lvl3pPr>
              <a:defRPr sz="1246"/>
            </a:lvl3pPr>
            <a:lvl4pPr>
              <a:defRPr sz="1038"/>
            </a:lvl4pPr>
            <a:lvl5pPr>
              <a:defRPr sz="1038"/>
            </a:lvl5pPr>
            <a:lvl6pPr>
              <a:defRPr sz="1038"/>
            </a:lvl6pPr>
            <a:lvl7pPr>
              <a:defRPr sz="1038"/>
            </a:lvl7pPr>
            <a:lvl8pPr>
              <a:defRPr sz="1038"/>
            </a:lvl8pPr>
            <a:lvl9pPr>
              <a:defRPr sz="1038"/>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903596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82329" y="457200"/>
            <a:ext cx="3194944" cy="1600200"/>
          </a:xfrm>
        </p:spPr>
        <p:txBody>
          <a:bodyPr anchor="b"/>
          <a:lstStyle>
            <a:lvl1pPr>
              <a:defRPr sz="1662"/>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4211341" y="987428"/>
            <a:ext cx="5014913" cy="4873625"/>
          </a:xfrm>
        </p:spPr>
        <p:txBody>
          <a:bodyPr anchor="t"/>
          <a:lstStyle>
            <a:lvl1pPr marL="0" indent="0">
              <a:buNone/>
              <a:defRPr sz="1662"/>
            </a:lvl1pPr>
            <a:lvl2pPr marL="237390" indent="0">
              <a:buNone/>
              <a:defRPr sz="1454"/>
            </a:lvl2pPr>
            <a:lvl3pPr marL="474779" indent="0">
              <a:buNone/>
              <a:defRPr sz="1246"/>
            </a:lvl3pPr>
            <a:lvl4pPr marL="712169" indent="0">
              <a:buNone/>
              <a:defRPr sz="1038"/>
            </a:lvl4pPr>
            <a:lvl5pPr marL="949559" indent="0">
              <a:buNone/>
              <a:defRPr sz="1038"/>
            </a:lvl5pPr>
            <a:lvl6pPr marL="1186948" indent="0">
              <a:buNone/>
              <a:defRPr sz="1038"/>
            </a:lvl6pPr>
            <a:lvl7pPr marL="1424338" indent="0">
              <a:buNone/>
              <a:defRPr sz="1038"/>
            </a:lvl7pPr>
            <a:lvl8pPr marL="1661728" indent="0">
              <a:buNone/>
              <a:defRPr sz="1038"/>
            </a:lvl8pPr>
            <a:lvl9pPr marL="1899117" indent="0">
              <a:buNone/>
              <a:defRPr sz="1038"/>
            </a:lvl9pPr>
          </a:lstStyle>
          <a:p>
            <a:r>
              <a:rPr lang="ja-JP" altLang="en-US"/>
              <a:t>アイコンをクリックして図を追加</a:t>
            </a:r>
            <a:endParaRPr lang="en-US" dirty="0"/>
          </a:p>
        </p:txBody>
      </p:sp>
      <p:sp>
        <p:nvSpPr>
          <p:cNvPr id="1083" name="Text Placeholder 3"/>
          <p:cNvSpPr>
            <a:spLocks noGrp="1"/>
          </p:cNvSpPr>
          <p:nvPr>
            <p:ph type="body" sz="half" idx="2"/>
          </p:nvPr>
        </p:nvSpPr>
        <p:spPr>
          <a:xfrm>
            <a:off x="682329" y="2057401"/>
            <a:ext cx="3194944" cy="3811588"/>
          </a:xfrm>
        </p:spPr>
        <p:txBody>
          <a:bodyPr/>
          <a:lstStyle>
            <a:lvl1pPr marL="0" indent="0">
              <a:buNone/>
              <a:defRPr sz="831"/>
            </a:lvl1pPr>
            <a:lvl2pPr marL="237390" indent="0">
              <a:buNone/>
              <a:defRPr sz="727"/>
            </a:lvl2pPr>
            <a:lvl3pPr marL="474779" indent="0">
              <a:buNone/>
              <a:defRPr sz="623"/>
            </a:lvl3pPr>
            <a:lvl4pPr marL="712169" indent="0">
              <a:buNone/>
              <a:defRPr sz="519"/>
            </a:lvl4pPr>
            <a:lvl5pPr marL="949559" indent="0">
              <a:buNone/>
              <a:defRPr sz="519"/>
            </a:lvl5pPr>
            <a:lvl6pPr marL="1186948" indent="0">
              <a:buNone/>
              <a:defRPr sz="519"/>
            </a:lvl6pPr>
            <a:lvl7pPr marL="1424338" indent="0">
              <a:buNone/>
              <a:defRPr sz="519"/>
            </a:lvl7pPr>
            <a:lvl8pPr marL="1661728" indent="0">
              <a:buNone/>
              <a:defRPr sz="519"/>
            </a:lvl8pPr>
            <a:lvl9pPr marL="1899117" indent="0">
              <a:buNone/>
              <a:defRPr sz="519"/>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8DE816DB-5F52-42B5-AC6A-C5F6F05D82CB}" type="datetimeFigureOut">
              <a:rPr kumimoji="1" lang="ja-JP" altLang="en-US" smtClean="0"/>
              <a:t>2024/10/4</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38481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81039"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623">
                <a:solidFill>
                  <a:schemeClr val="tx1">
                    <a:tint val="75000"/>
                  </a:schemeClr>
                </a:solidFill>
              </a:defRPr>
            </a:lvl1pPr>
          </a:lstStyle>
          <a:p>
            <a:fld id="{8DE816DB-5F52-42B5-AC6A-C5F6F05D82CB}" type="datetimeFigureOut">
              <a:rPr kumimoji="1" lang="ja-JP" altLang="en-US" smtClean="0"/>
              <a:t>2024/10/4</a:t>
            </a:fld>
            <a:endParaRPr kumimoji="1" lang="ja-JP" altLang="en-US"/>
          </a:p>
        </p:txBody>
      </p:sp>
      <p:sp>
        <p:nvSpPr>
          <p:cNvPr id="1028"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623">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623">
                <a:solidFill>
                  <a:schemeClr val="tx1">
                    <a:tint val="75000"/>
                  </a:schemeClr>
                </a:solidFill>
              </a:defRPr>
            </a:lvl1pPr>
          </a:lstStyle>
          <a:p>
            <a:fld id="{E5F85D64-9E30-49BB-A051-D8C544A0A8B4}" type="slidenum">
              <a:rPr kumimoji="1" lang="ja-JP" altLang="en-US" smtClean="0"/>
              <a:t>‹#›</a:t>
            </a:fld>
            <a:endParaRPr kumimoji="1" lang="ja-JP" altLang="en-US"/>
          </a:p>
        </p:txBody>
      </p:sp>
    </p:spTree>
    <p:extLst>
      <p:ext uri="{BB962C8B-B14F-4D97-AF65-F5344CB8AC3E}">
        <p14:creationId xmlns:p14="http://schemas.microsoft.com/office/powerpoint/2010/main" val="2471873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74779" rtl="0" eaLnBrk="1" latinLnBrk="0" hangingPunct="1">
        <a:lnSpc>
          <a:spcPct val="90000"/>
        </a:lnSpc>
        <a:spcBef>
          <a:spcPct val="0"/>
        </a:spcBef>
        <a:buNone/>
        <a:defRPr kumimoji="1" sz="2285" kern="1200">
          <a:solidFill>
            <a:schemeClr val="tx1"/>
          </a:solidFill>
          <a:latin typeface="+mj-lt"/>
          <a:ea typeface="+mj-ea"/>
          <a:cs typeface="+mj-cs"/>
        </a:defRPr>
      </a:lvl1pPr>
    </p:titleStyle>
    <p:bodyStyle>
      <a:lvl1pPr marL="118695" indent="-118695" algn="l" defTabSz="474779" rtl="0" eaLnBrk="1" latinLnBrk="0" hangingPunct="1">
        <a:lnSpc>
          <a:spcPct val="90000"/>
        </a:lnSpc>
        <a:spcBef>
          <a:spcPts val="519"/>
        </a:spcBef>
        <a:buFont typeface="Arial" panose="020B0604020202020204" pitchFamily="34" charset="0"/>
        <a:buChar char="•"/>
        <a:defRPr kumimoji="1" sz="1454" kern="1200">
          <a:solidFill>
            <a:schemeClr val="tx1"/>
          </a:solidFill>
          <a:latin typeface="+mn-lt"/>
          <a:ea typeface="+mn-ea"/>
          <a:cs typeface="+mn-cs"/>
        </a:defRPr>
      </a:lvl1pPr>
      <a:lvl2pPr marL="356085" indent="-118695" algn="l" defTabSz="474779" rtl="0" eaLnBrk="1" latinLnBrk="0" hangingPunct="1">
        <a:lnSpc>
          <a:spcPct val="90000"/>
        </a:lnSpc>
        <a:spcBef>
          <a:spcPts val="260"/>
        </a:spcBef>
        <a:buFont typeface="Arial" panose="020B0604020202020204" pitchFamily="34" charset="0"/>
        <a:buChar char="•"/>
        <a:defRPr kumimoji="1" sz="1246" kern="1200">
          <a:solidFill>
            <a:schemeClr val="tx1"/>
          </a:solidFill>
          <a:latin typeface="+mn-lt"/>
          <a:ea typeface="+mn-ea"/>
          <a:cs typeface="+mn-cs"/>
        </a:defRPr>
      </a:lvl2pPr>
      <a:lvl3pPr marL="593474" indent="-118695" algn="l" defTabSz="474779" rtl="0" eaLnBrk="1" latinLnBrk="0" hangingPunct="1">
        <a:lnSpc>
          <a:spcPct val="90000"/>
        </a:lnSpc>
        <a:spcBef>
          <a:spcPts val="260"/>
        </a:spcBef>
        <a:buFont typeface="Arial" panose="020B0604020202020204" pitchFamily="34" charset="0"/>
        <a:buChar char="•"/>
        <a:defRPr kumimoji="1" sz="1038" kern="1200">
          <a:solidFill>
            <a:schemeClr val="tx1"/>
          </a:solidFill>
          <a:latin typeface="+mn-lt"/>
          <a:ea typeface="+mn-ea"/>
          <a:cs typeface="+mn-cs"/>
        </a:defRPr>
      </a:lvl3pPr>
      <a:lvl4pPr marL="83086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4pPr>
      <a:lvl5pPr marL="1068254"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5pPr>
      <a:lvl6pPr marL="130564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6pPr>
      <a:lvl7pPr marL="154303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7pPr>
      <a:lvl8pPr marL="1780423"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8pPr>
      <a:lvl9pPr marL="2017812" indent="-118695" algn="l" defTabSz="474779" rtl="0" eaLnBrk="1" latinLnBrk="0" hangingPunct="1">
        <a:lnSpc>
          <a:spcPct val="90000"/>
        </a:lnSpc>
        <a:spcBef>
          <a:spcPts val="260"/>
        </a:spcBef>
        <a:buFont typeface="Arial" panose="020B0604020202020204" pitchFamily="34" charset="0"/>
        <a:buChar char="•"/>
        <a:defRPr kumimoji="1" sz="935" kern="1200">
          <a:solidFill>
            <a:schemeClr val="tx1"/>
          </a:solidFill>
          <a:latin typeface="+mn-lt"/>
          <a:ea typeface="+mn-ea"/>
          <a:cs typeface="+mn-cs"/>
        </a:defRPr>
      </a:lvl9pPr>
    </p:bodyStyle>
    <p:otherStyle>
      <a:defPPr>
        <a:defRPr lang="en-US"/>
      </a:defPPr>
      <a:lvl1pPr marL="0" algn="l" defTabSz="474779" rtl="0" eaLnBrk="1" latinLnBrk="0" hangingPunct="1">
        <a:defRPr kumimoji="1" sz="935" kern="1200">
          <a:solidFill>
            <a:schemeClr val="tx1"/>
          </a:solidFill>
          <a:latin typeface="+mn-lt"/>
          <a:ea typeface="+mn-ea"/>
          <a:cs typeface="+mn-cs"/>
        </a:defRPr>
      </a:lvl1pPr>
      <a:lvl2pPr marL="237390" algn="l" defTabSz="474779" rtl="0" eaLnBrk="1" latinLnBrk="0" hangingPunct="1">
        <a:defRPr kumimoji="1" sz="935" kern="1200">
          <a:solidFill>
            <a:schemeClr val="tx1"/>
          </a:solidFill>
          <a:latin typeface="+mn-lt"/>
          <a:ea typeface="+mn-ea"/>
          <a:cs typeface="+mn-cs"/>
        </a:defRPr>
      </a:lvl2pPr>
      <a:lvl3pPr marL="474779" algn="l" defTabSz="474779" rtl="0" eaLnBrk="1" latinLnBrk="0" hangingPunct="1">
        <a:defRPr kumimoji="1" sz="935" kern="1200">
          <a:solidFill>
            <a:schemeClr val="tx1"/>
          </a:solidFill>
          <a:latin typeface="+mn-lt"/>
          <a:ea typeface="+mn-ea"/>
          <a:cs typeface="+mn-cs"/>
        </a:defRPr>
      </a:lvl3pPr>
      <a:lvl4pPr marL="712169" algn="l" defTabSz="474779" rtl="0" eaLnBrk="1" latinLnBrk="0" hangingPunct="1">
        <a:defRPr kumimoji="1" sz="935" kern="1200">
          <a:solidFill>
            <a:schemeClr val="tx1"/>
          </a:solidFill>
          <a:latin typeface="+mn-lt"/>
          <a:ea typeface="+mn-ea"/>
          <a:cs typeface="+mn-cs"/>
        </a:defRPr>
      </a:lvl4pPr>
      <a:lvl5pPr marL="949559" algn="l" defTabSz="474779" rtl="0" eaLnBrk="1" latinLnBrk="0" hangingPunct="1">
        <a:defRPr kumimoji="1" sz="935" kern="1200">
          <a:solidFill>
            <a:schemeClr val="tx1"/>
          </a:solidFill>
          <a:latin typeface="+mn-lt"/>
          <a:ea typeface="+mn-ea"/>
          <a:cs typeface="+mn-cs"/>
        </a:defRPr>
      </a:lvl5pPr>
      <a:lvl6pPr marL="1186948" algn="l" defTabSz="474779" rtl="0" eaLnBrk="1" latinLnBrk="0" hangingPunct="1">
        <a:defRPr kumimoji="1" sz="935" kern="1200">
          <a:solidFill>
            <a:schemeClr val="tx1"/>
          </a:solidFill>
          <a:latin typeface="+mn-lt"/>
          <a:ea typeface="+mn-ea"/>
          <a:cs typeface="+mn-cs"/>
        </a:defRPr>
      </a:lvl6pPr>
      <a:lvl7pPr marL="1424338" algn="l" defTabSz="474779" rtl="0" eaLnBrk="1" latinLnBrk="0" hangingPunct="1">
        <a:defRPr kumimoji="1" sz="935" kern="1200">
          <a:solidFill>
            <a:schemeClr val="tx1"/>
          </a:solidFill>
          <a:latin typeface="+mn-lt"/>
          <a:ea typeface="+mn-ea"/>
          <a:cs typeface="+mn-cs"/>
        </a:defRPr>
      </a:lvl7pPr>
      <a:lvl8pPr marL="1661728" algn="l" defTabSz="474779" rtl="0" eaLnBrk="1" latinLnBrk="0" hangingPunct="1">
        <a:defRPr kumimoji="1" sz="935" kern="1200">
          <a:solidFill>
            <a:schemeClr val="tx1"/>
          </a:solidFill>
          <a:latin typeface="+mn-lt"/>
          <a:ea typeface="+mn-ea"/>
          <a:cs typeface="+mn-cs"/>
        </a:defRPr>
      </a:lvl8pPr>
      <a:lvl9pPr marL="1899117" algn="l" defTabSz="474779" rtl="0" eaLnBrk="1" latinLnBrk="0" hangingPunct="1">
        <a:defRPr kumimoji="1" sz="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21">
            <a:extLst>
              <a:ext uri="{FF2B5EF4-FFF2-40B4-BE49-F238E27FC236}">
                <a16:creationId xmlns:a16="http://schemas.microsoft.com/office/drawing/2014/main" id="{F98FC57D-46E4-62A8-D17E-6EF9FCA08CC4}"/>
              </a:ext>
            </a:extLst>
          </p:cNvPr>
          <p:cNvSpPr/>
          <p:nvPr/>
        </p:nvSpPr>
        <p:spPr>
          <a:xfrm>
            <a:off x="149019" y="570646"/>
            <a:ext cx="9650763" cy="808370"/>
          </a:xfrm>
          <a:prstGeom prst="roundRect">
            <a:avLst>
              <a:gd name="adj" fmla="val 0"/>
            </a:avLst>
          </a:prstGeom>
          <a:ln w="38100">
            <a:solidFill>
              <a:schemeClr val="bg1">
                <a:lumMod val="65000"/>
              </a:schemeClr>
            </a:solidFill>
          </a:ln>
          <a:scene3d>
            <a:camera prst="orthographicFront"/>
            <a:lightRig rig="threePt" dir="t"/>
          </a:scene3d>
          <a:sp3d>
            <a:bevelT/>
          </a:sp3d>
        </p:spPr>
        <p:style>
          <a:lnRef idx="2">
            <a:schemeClr val="dk1"/>
          </a:lnRef>
          <a:fillRef idx="1">
            <a:schemeClr val="lt1"/>
          </a:fillRef>
          <a:effectRef idx="0">
            <a:schemeClr val="dk1"/>
          </a:effectRef>
          <a:fontRef idx="minor">
            <a:schemeClr val="dk1"/>
          </a:fontRef>
        </p:style>
        <p:txBody>
          <a:bodyPr lIns="99692" spcCol="180000" rtlCol="0" anchor="ctr" anchorCtr="0">
            <a:noAutofit/>
          </a:bodyPr>
          <a:lstStyle/>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三芳町では、みどり豊かな景観形成や災害防止に寄与することを目的に、平地林の若返りを図るべく萌芽更新を進めていく方針。</a:t>
            </a:r>
            <a:endParaRPr lang="en-US" altLang="ja-JP" sz="1200" dirty="0">
              <a:solidFill>
                <a:schemeClr val="tx1"/>
              </a:solidFill>
              <a:latin typeface="游ゴシック" panose="020B0400000000000000" pitchFamily="50" charset="-128"/>
              <a:ea typeface="游ゴシック" panose="020B0400000000000000" pitchFamily="50" charset="-128"/>
            </a:endParaRPr>
          </a:p>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令和</a:t>
            </a:r>
            <a:r>
              <a:rPr lang="en-US" altLang="ja-JP" sz="1200" dirty="0">
                <a:solidFill>
                  <a:schemeClr val="tx1"/>
                </a:solidFill>
                <a:latin typeface="游ゴシック" panose="020B0400000000000000" pitchFamily="50" charset="-128"/>
                <a:ea typeface="游ゴシック" panose="020B0400000000000000" pitchFamily="50" charset="-128"/>
              </a:rPr>
              <a:t>5</a:t>
            </a:r>
            <a:r>
              <a:rPr lang="ja-JP" altLang="en-US" sz="1200" dirty="0">
                <a:solidFill>
                  <a:schemeClr val="tx1"/>
                </a:solidFill>
                <a:latin typeface="游ゴシック" panose="020B0400000000000000" pitchFamily="50" charset="-128"/>
                <a:ea typeface="游ゴシック" panose="020B0400000000000000" pitchFamily="50" charset="-128"/>
              </a:rPr>
              <a:t>年度は私有林</a:t>
            </a:r>
            <a:r>
              <a:rPr lang="en-US" altLang="ja-JP" sz="1200" dirty="0">
                <a:solidFill>
                  <a:schemeClr val="tx1"/>
                </a:solidFill>
                <a:latin typeface="游ゴシック" panose="020B0400000000000000" pitchFamily="50" charset="-128"/>
                <a:ea typeface="游ゴシック" panose="020B0400000000000000" pitchFamily="50" charset="-128"/>
              </a:rPr>
              <a:t>0.73ha</a:t>
            </a:r>
            <a:r>
              <a:rPr lang="ja-JP" altLang="en-US" sz="1200" dirty="0">
                <a:solidFill>
                  <a:schemeClr val="tx1"/>
                </a:solidFill>
                <a:latin typeface="游ゴシック" panose="020B0400000000000000" pitchFamily="50" charset="-128"/>
                <a:ea typeface="游ゴシック" panose="020B0400000000000000" pitchFamily="50" charset="-128"/>
              </a:rPr>
              <a:t>の一部で町による萌芽更新を実施した。伐採３７本。</a:t>
            </a:r>
            <a:endParaRPr lang="en-US" altLang="ja-JP" sz="1200" dirty="0">
              <a:solidFill>
                <a:schemeClr val="tx1"/>
              </a:solidFill>
              <a:latin typeface="游ゴシック" panose="020B0400000000000000" pitchFamily="50" charset="-128"/>
              <a:ea typeface="游ゴシック" panose="020B0400000000000000" pitchFamily="50" charset="-128"/>
            </a:endParaRPr>
          </a:p>
          <a:p>
            <a:pPr marL="171450" indent="-171450">
              <a:spcAft>
                <a:spcPts val="208"/>
              </a:spcAft>
              <a:buFont typeface="Wingdings" panose="05000000000000000000" pitchFamily="2" charset="2"/>
              <a:buChar char="Ø"/>
            </a:pPr>
            <a:r>
              <a:rPr lang="ja-JP" altLang="en-US" sz="1200" dirty="0">
                <a:solidFill>
                  <a:schemeClr val="tx1"/>
                </a:solidFill>
                <a:latin typeface="游ゴシック" panose="020B0400000000000000" pitchFamily="50" charset="-128"/>
                <a:ea typeface="游ゴシック" panose="020B0400000000000000" pitchFamily="50" charset="-128"/>
              </a:rPr>
              <a:t>令和</a:t>
            </a:r>
            <a:r>
              <a:rPr lang="en-US" altLang="ja-JP" sz="1200" dirty="0">
                <a:solidFill>
                  <a:schemeClr val="tx1"/>
                </a:solidFill>
                <a:latin typeface="游ゴシック" panose="020B0400000000000000" pitchFamily="50" charset="-128"/>
                <a:ea typeface="游ゴシック" panose="020B0400000000000000" pitchFamily="50" charset="-128"/>
              </a:rPr>
              <a:t>6</a:t>
            </a:r>
            <a:r>
              <a:rPr lang="ja-JP" altLang="en-US" sz="1200" dirty="0">
                <a:solidFill>
                  <a:schemeClr val="tx1"/>
                </a:solidFill>
                <a:latin typeface="游ゴシック" panose="020B0400000000000000" pitchFamily="50" charset="-128"/>
                <a:ea typeface="游ゴシック" panose="020B0400000000000000" pitchFamily="50" charset="-128"/>
              </a:rPr>
              <a:t>年度は公有林の萌芽更新を行うこととしている。</a:t>
            </a:r>
            <a:endParaRPr lang="en-US" altLang="ja-JP" sz="1200" dirty="0">
              <a:solidFill>
                <a:schemeClr val="tx1"/>
              </a:solidFill>
              <a:latin typeface="游ゴシック" panose="020B0400000000000000" pitchFamily="50" charset="-128"/>
              <a:ea typeface="游ゴシック" panose="020B0400000000000000" pitchFamily="50" charset="-128"/>
            </a:endParaRPr>
          </a:p>
          <a:p>
            <a:pPr>
              <a:spcAft>
                <a:spcPts val="208"/>
              </a:spcAft>
            </a:pPr>
            <a:endParaRPr lang="en-US" altLang="ja-JP" sz="1200" dirty="0">
              <a:solidFill>
                <a:schemeClr val="tx1"/>
              </a:solidFill>
              <a:latin typeface="游ゴシック" panose="020B0400000000000000" pitchFamily="50" charset="-128"/>
            </a:endParaRPr>
          </a:p>
        </p:txBody>
      </p:sp>
      <p:sp>
        <p:nvSpPr>
          <p:cNvPr id="4" name="Text Box 6">
            <a:extLst>
              <a:ext uri="{FF2B5EF4-FFF2-40B4-BE49-F238E27FC236}">
                <a16:creationId xmlns:a16="http://schemas.microsoft.com/office/drawing/2014/main" id="{D3CB06DC-7F43-4113-921C-980F5C68CEA1}"/>
              </a:ext>
            </a:extLst>
          </p:cNvPr>
          <p:cNvSpPr txBox="1">
            <a:spLocks noChangeArrowheads="1"/>
          </p:cNvSpPr>
          <p:nvPr/>
        </p:nvSpPr>
        <p:spPr bwMode="auto">
          <a:xfrm>
            <a:off x="149019" y="1513949"/>
            <a:ext cx="4700549" cy="1735268"/>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事業内容</a:t>
            </a:r>
            <a:endParaRPr lang="en-US" altLang="ja-JP" sz="14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r>
              <a:rPr lang="ja-JP" altLang="en-US" sz="1100" b="1" kern="2000" dirty="0">
                <a:latin typeface="メイリオ" panose="020B0604030504040204" pitchFamily="50" charset="-128"/>
                <a:ea typeface="メイリオ" panose="020B0604030504040204" pitchFamily="50" charset="-128"/>
              </a:rPr>
              <a:t>　町による萌芽更新の実施（平地林萌芽更新業務委託事業）</a:t>
            </a:r>
            <a:endParaRPr lang="en-US" altLang="ja-JP" sz="1100" b="1" kern="2000" dirty="0">
              <a:latin typeface="メイリオ" panose="020B0604030504040204" pitchFamily="50" charset="-128"/>
              <a:ea typeface="メイリオ" panose="020B0604030504040204" pitchFamily="50" charset="-128"/>
            </a:endParaRPr>
          </a:p>
          <a:p>
            <a:pPr marL="446088" indent="-174625">
              <a:lnSpc>
                <a:spcPts val="1300"/>
              </a:lnSpc>
              <a:spcBef>
                <a:spcPts val="0"/>
              </a:spcBef>
              <a:spcAft>
                <a:spcPts val="415"/>
              </a:spcAft>
            </a:pPr>
            <a:r>
              <a:rPr lang="ja-JP" altLang="en-US" sz="1100" kern="2000" dirty="0">
                <a:latin typeface="游ゴシック" panose="020B0400000000000000" pitchFamily="50" charset="-128"/>
                <a:ea typeface="游ゴシック" panose="020B0400000000000000" pitchFamily="50" charset="-128"/>
              </a:rPr>
              <a:t>平地林の若返りを希望し、継続的に維持管理等保全活動が可能な平地林を対象とした萌芽更新を実施。</a:t>
            </a: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事  業  費</a:t>
            </a:r>
            <a:r>
              <a:rPr lang="en-US" altLang="ja-JP" sz="1100" kern="2000" dirty="0">
                <a:latin typeface="游ゴシック" panose="020B0400000000000000" pitchFamily="50" charset="-128"/>
                <a:ea typeface="游ゴシック" panose="020B0400000000000000" pitchFamily="50" charset="-128"/>
              </a:rPr>
              <a:t>】3</a:t>
            </a:r>
            <a:r>
              <a:rPr lang="ja-JP" altLang="en-US" sz="1100" kern="2000" dirty="0">
                <a:latin typeface="游ゴシック" panose="020B0400000000000000" pitchFamily="50" charset="-128"/>
                <a:ea typeface="游ゴシック" panose="020B0400000000000000" pitchFamily="50" charset="-128"/>
              </a:rPr>
              <a:t>，</a:t>
            </a:r>
            <a:r>
              <a:rPr lang="en-US" altLang="ja-JP" sz="1100" kern="2000" dirty="0">
                <a:latin typeface="游ゴシック" panose="020B0400000000000000" pitchFamily="50" charset="-128"/>
                <a:ea typeface="游ゴシック" panose="020B0400000000000000" pitchFamily="50" charset="-128"/>
              </a:rPr>
              <a:t>576</a:t>
            </a:r>
            <a:r>
              <a:rPr lang="ja-JP" altLang="en-US" sz="1100" kern="2000" dirty="0">
                <a:latin typeface="游ゴシック" panose="020B0400000000000000" pitchFamily="50" charset="-128"/>
                <a:ea typeface="游ゴシック" panose="020B0400000000000000" pitchFamily="50" charset="-128"/>
              </a:rPr>
              <a:t>千円（うち譲与税</a:t>
            </a:r>
            <a:r>
              <a:rPr lang="en-US" altLang="ja-JP" sz="1100" kern="2000" dirty="0">
                <a:latin typeface="游ゴシック" panose="020B0400000000000000" pitchFamily="50" charset="-128"/>
                <a:ea typeface="游ゴシック" panose="020B0400000000000000" pitchFamily="50" charset="-128"/>
              </a:rPr>
              <a:t>2</a:t>
            </a:r>
            <a:r>
              <a:rPr lang="ja-JP" altLang="en-US" sz="1100" kern="2000" dirty="0">
                <a:latin typeface="游ゴシック" panose="020B0400000000000000" pitchFamily="50" charset="-128"/>
                <a:ea typeface="游ゴシック" panose="020B0400000000000000" pitchFamily="50" charset="-128"/>
              </a:rPr>
              <a:t>，</a:t>
            </a:r>
            <a:r>
              <a:rPr lang="en-US" altLang="ja-JP" sz="1100" kern="2000" dirty="0">
                <a:latin typeface="游ゴシック" panose="020B0400000000000000" pitchFamily="50" charset="-128"/>
                <a:ea typeface="游ゴシック" panose="020B0400000000000000" pitchFamily="50" charset="-128"/>
              </a:rPr>
              <a:t>860</a:t>
            </a:r>
            <a:r>
              <a:rPr lang="ja-JP" altLang="en-US" sz="1100" kern="2000" dirty="0">
                <a:latin typeface="游ゴシック" panose="020B0400000000000000" pitchFamily="50" charset="-128"/>
                <a:ea typeface="游ゴシック" panose="020B0400000000000000" pitchFamily="50" charset="-128"/>
              </a:rPr>
              <a:t>千円）</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en-US" altLang="ja-JP" sz="1100" kern="2000" dirty="0">
                <a:latin typeface="游ゴシック" panose="020B0400000000000000" pitchFamily="50" charset="-128"/>
                <a:ea typeface="游ゴシック" panose="020B0400000000000000" pitchFamily="50" charset="-128"/>
              </a:rPr>
              <a:t>【</a:t>
            </a:r>
            <a:r>
              <a:rPr lang="ja-JP" altLang="en-US" sz="1100" kern="2000" spc="20" dirty="0">
                <a:latin typeface="游ゴシック" panose="020B0400000000000000" pitchFamily="50" charset="-128"/>
                <a:ea typeface="游ゴシック" panose="020B0400000000000000" pitchFamily="50" charset="-128"/>
              </a:rPr>
              <a:t>実　　績</a:t>
            </a:r>
            <a:r>
              <a:rPr lang="en-US" altLang="ja-JP" sz="1100" kern="2000" dirty="0">
                <a:latin typeface="游ゴシック" panose="020B0400000000000000" pitchFamily="50" charset="-128"/>
                <a:ea typeface="游ゴシック" panose="020B0400000000000000" pitchFamily="50" charset="-128"/>
              </a:rPr>
              <a:t>】</a:t>
            </a:r>
            <a:r>
              <a:rPr lang="ja-JP" altLang="en-US" sz="1100" kern="2000" dirty="0">
                <a:latin typeface="游ゴシック" panose="020B0400000000000000" pitchFamily="50" charset="-128"/>
                <a:ea typeface="游ゴシック" panose="020B0400000000000000" pitchFamily="50" charset="-128"/>
              </a:rPr>
              <a:t>萌芽更新による伐採　</a:t>
            </a:r>
            <a:r>
              <a:rPr lang="en-US" altLang="ja-JP" sz="1100" kern="2000" dirty="0">
                <a:latin typeface="游ゴシック" panose="020B0400000000000000" pitchFamily="50" charset="-128"/>
                <a:ea typeface="游ゴシック" panose="020B0400000000000000" pitchFamily="50" charset="-128"/>
              </a:rPr>
              <a:t>37</a:t>
            </a:r>
            <a:r>
              <a:rPr lang="ja-JP" altLang="en-US" sz="1100" kern="2000" dirty="0">
                <a:latin typeface="游ゴシック" panose="020B0400000000000000" pitchFamily="50" charset="-128"/>
                <a:ea typeface="游ゴシック" panose="020B0400000000000000" pitchFamily="50" charset="-128"/>
              </a:rPr>
              <a:t>本</a:t>
            </a:r>
            <a:endParaRPr lang="en-US" altLang="ja-JP" sz="1100" kern="2000" dirty="0">
              <a:latin typeface="游ゴシック" panose="020B0400000000000000" pitchFamily="50" charset="-128"/>
              <a:ea typeface="游ゴシック" panose="020B0400000000000000" pitchFamily="50" charset="-128"/>
            </a:endParaRPr>
          </a:p>
          <a:p>
            <a:pPr marL="184636" indent="-61545">
              <a:lnSpc>
                <a:spcPts val="1300"/>
              </a:lnSpc>
              <a:spcBef>
                <a:spcPts val="0"/>
              </a:spcBef>
              <a:spcAft>
                <a:spcPts val="415"/>
              </a:spcAft>
              <a:buNone/>
            </a:pPr>
            <a:endParaRPr lang="en-US" altLang="ja-JP" sz="1100" b="1" kern="2000" dirty="0">
              <a:latin typeface="メイリオ" panose="020B0604030504040204" pitchFamily="50" charset="-128"/>
              <a:ea typeface="メイリオ" panose="020B0604030504040204" pitchFamily="50" charset="-128"/>
            </a:endParaRPr>
          </a:p>
          <a:p>
            <a:pPr marL="184636" indent="-61545">
              <a:lnSpc>
                <a:spcPts val="1300"/>
              </a:lnSpc>
              <a:spcBef>
                <a:spcPts val="0"/>
              </a:spcBef>
              <a:spcAft>
                <a:spcPts val="415"/>
              </a:spcAft>
              <a:buNone/>
            </a:pPr>
            <a:endParaRPr lang="en-US" altLang="ja-JP" sz="1100" kern="2000" dirty="0">
              <a:latin typeface="ＭＳ ゴシック" panose="020B0609070205080204" pitchFamily="49" charset="-128"/>
              <a:ea typeface="ＭＳ ゴシック" panose="020B0609070205080204" pitchFamily="49" charset="-128"/>
            </a:endParaRPr>
          </a:p>
        </p:txBody>
      </p:sp>
      <p:sp>
        <p:nvSpPr>
          <p:cNvPr id="34" name="正方形/長方形 33">
            <a:extLst>
              <a:ext uri="{FF2B5EF4-FFF2-40B4-BE49-F238E27FC236}">
                <a16:creationId xmlns:a16="http://schemas.microsoft.com/office/drawing/2014/main" id="{B39E469D-4B82-463D-9681-30D38858E4DC}"/>
              </a:ext>
            </a:extLst>
          </p:cNvPr>
          <p:cNvSpPr/>
          <p:nvPr/>
        </p:nvSpPr>
        <p:spPr>
          <a:xfrm>
            <a:off x="0" y="0"/>
            <a:ext cx="9906000" cy="485625"/>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85" dirty="0">
                <a:solidFill>
                  <a:schemeClr val="bg1"/>
                </a:solidFill>
                <a:latin typeface="ＤＨＰ特太ゴシック体" panose="020B0500000000000000" pitchFamily="50" charset="-128"/>
                <a:ea typeface="ＤＨＰ特太ゴシック体" panose="020B0500000000000000" pitchFamily="50" charset="-128"/>
              </a:rPr>
              <a:t>　　　　　　　　　　　　　　　</a:t>
            </a:r>
            <a:r>
              <a:rPr lang="ja-JP" altLang="en-US" sz="2000" dirty="0">
                <a:solidFill>
                  <a:schemeClr val="bg1"/>
                </a:solidFill>
                <a:latin typeface="HGS創英角ｺﾞｼｯｸUB" panose="020B0900000000000000" pitchFamily="50" charset="-128"/>
                <a:ea typeface="HGS創英角ｺﾞｼｯｸUB" panose="020B0900000000000000" pitchFamily="50" charset="-128"/>
              </a:rPr>
              <a:t>埼玉県　三芳町</a:t>
            </a:r>
            <a:r>
              <a:rPr lang="ja-JP" altLang="en-US" sz="1800" dirty="0">
                <a:solidFill>
                  <a:schemeClr val="bg1"/>
                </a:solidFill>
                <a:latin typeface="HGS創英角ｺﾞｼｯｸUB" panose="020B0900000000000000" pitchFamily="50" charset="-128"/>
                <a:ea typeface="HGS創英角ｺﾞｼｯｸUB" panose="020B0900000000000000" pitchFamily="50" charset="-128"/>
              </a:rPr>
              <a:t>（町が行う萌芽更新による間伐等）</a:t>
            </a:r>
            <a:endParaRPr lang="ja-JP" altLang="en-US" sz="16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33" name="テキスト ボックス 32">
            <a:extLst>
              <a:ext uri="{FF2B5EF4-FFF2-40B4-BE49-F238E27FC236}">
                <a16:creationId xmlns:a16="http://schemas.microsoft.com/office/drawing/2014/main" id="{032B0ACA-DE67-4631-B26C-769DD8FD013B}"/>
              </a:ext>
            </a:extLst>
          </p:cNvPr>
          <p:cNvSpPr txBox="1"/>
          <p:nvPr/>
        </p:nvSpPr>
        <p:spPr>
          <a:xfrm>
            <a:off x="138022" y="124569"/>
            <a:ext cx="880732" cy="276999"/>
          </a:xfrm>
          <a:prstGeom prst="rect">
            <a:avLst/>
          </a:prstGeom>
          <a:ln>
            <a:solidFill>
              <a:srgbClr val="008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kumimoji="1" lang="ja-JP" altLang="en-US" sz="1200" dirty="0">
                <a:solidFill>
                  <a:srgbClr val="008000"/>
                </a:solidFill>
              </a:rPr>
              <a:t>森林整備</a:t>
            </a:r>
            <a:endParaRPr kumimoji="1" lang="en-US" altLang="ja-JP" sz="1200" dirty="0">
              <a:solidFill>
                <a:srgbClr val="008000"/>
              </a:solidFill>
            </a:endParaRPr>
          </a:p>
        </p:txBody>
      </p:sp>
      <p:sp>
        <p:nvSpPr>
          <p:cNvPr id="5" name="テキスト ボックス 4">
            <a:extLst>
              <a:ext uri="{FF2B5EF4-FFF2-40B4-BE49-F238E27FC236}">
                <a16:creationId xmlns:a16="http://schemas.microsoft.com/office/drawing/2014/main" id="{A6A4D5B8-D067-4EAC-BC8F-F17C777680B5}"/>
              </a:ext>
            </a:extLst>
          </p:cNvPr>
          <p:cNvSpPr txBox="1"/>
          <p:nvPr/>
        </p:nvSpPr>
        <p:spPr>
          <a:xfrm>
            <a:off x="216149" y="6558608"/>
            <a:ext cx="1655959" cy="261610"/>
          </a:xfrm>
          <a:prstGeom prst="rect">
            <a:avLst/>
          </a:prstGeom>
          <a:noFill/>
        </p:spPr>
        <p:txBody>
          <a:bodyPr wrap="square" rtlCol="0">
            <a:spAutoFit/>
          </a:bodyPr>
          <a:lstStyle/>
          <a:p>
            <a:pPr algn="ctr"/>
            <a:r>
              <a:rPr kumimoji="1" lang="ja-JP" altLang="en-US" sz="1100" dirty="0"/>
              <a:t>（施工前）</a:t>
            </a:r>
          </a:p>
        </p:txBody>
      </p:sp>
      <p:sp>
        <p:nvSpPr>
          <p:cNvPr id="42" name="Text Box 6">
            <a:extLst>
              <a:ext uri="{FF2B5EF4-FFF2-40B4-BE49-F238E27FC236}">
                <a16:creationId xmlns:a16="http://schemas.microsoft.com/office/drawing/2014/main" id="{88C9044E-B313-4281-A81F-02D65A9DD3AF}"/>
              </a:ext>
            </a:extLst>
          </p:cNvPr>
          <p:cNvSpPr txBox="1">
            <a:spLocks noChangeArrowheads="1"/>
          </p:cNvSpPr>
          <p:nvPr/>
        </p:nvSpPr>
        <p:spPr bwMode="auto">
          <a:xfrm>
            <a:off x="348500" y="3932637"/>
            <a:ext cx="4700549" cy="1284853"/>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・町内在住で町内に平地林を所有する方を対象に応募を図り、平地林</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の若返りを希望し、伐採後</a:t>
            </a:r>
            <a:r>
              <a:rPr lang="en-US" altLang="ja-JP" sz="1100" kern="2000" dirty="0">
                <a:latin typeface="游ゴシック" panose="020B0400000000000000" pitchFamily="50" charset="-128"/>
                <a:ea typeface="游ゴシック" panose="020B0400000000000000" pitchFamily="50" charset="-128"/>
              </a:rPr>
              <a:t>5</a:t>
            </a:r>
            <a:r>
              <a:rPr lang="ja-JP" altLang="en-US" sz="1100" kern="2000" dirty="0">
                <a:latin typeface="游ゴシック" panose="020B0400000000000000" pitchFamily="50" charset="-128"/>
                <a:ea typeface="游ゴシック" panose="020B0400000000000000" pitchFamily="50" charset="-128"/>
              </a:rPr>
              <a:t>年間は平地林の維持管理（下草刈り、</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落ち葉掃き、巡視）の条件で協定を締結する。</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・町が樹木等の伐採・整備を行う。</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・所有者は、維持管理と毎年１回「維持管理状況報告書」を提出。　</a:t>
            </a:r>
            <a:endParaRPr lang="en-US" altLang="ja-JP" sz="1100" kern="2000" dirty="0">
              <a:latin typeface="游ゴシック" panose="020B0400000000000000" pitchFamily="50" charset="-128"/>
              <a:ea typeface="游ゴシック" panose="020B0400000000000000" pitchFamily="50" charset="-128"/>
            </a:endParaRPr>
          </a:p>
        </p:txBody>
      </p:sp>
      <p:sp>
        <p:nvSpPr>
          <p:cNvPr id="49" name="Text Box 6">
            <a:extLst>
              <a:ext uri="{FF2B5EF4-FFF2-40B4-BE49-F238E27FC236}">
                <a16:creationId xmlns:a16="http://schemas.microsoft.com/office/drawing/2014/main" id="{2A4FCFE1-A636-46A0-8565-3137272AE0FF}"/>
              </a:ext>
            </a:extLst>
          </p:cNvPr>
          <p:cNvSpPr txBox="1">
            <a:spLocks noChangeArrowheads="1"/>
          </p:cNvSpPr>
          <p:nvPr/>
        </p:nvSpPr>
        <p:spPr bwMode="auto">
          <a:xfrm>
            <a:off x="149019" y="3771413"/>
            <a:ext cx="2660365"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取組の背景</a:t>
            </a:r>
            <a:endParaRPr lang="en-US" altLang="ja-JP" sz="1400" kern="2000" dirty="0">
              <a:latin typeface="游ゴシック" panose="020B0400000000000000" pitchFamily="50" charset="-128"/>
              <a:ea typeface="游ゴシック" panose="020B0400000000000000" pitchFamily="50" charset="-128"/>
            </a:endParaRPr>
          </a:p>
        </p:txBody>
      </p:sp>
      <p:sp>
        <p:nvSpPr>
          <p:cNvPr id="7" name="正方形/長方形 6">
            <a:extLst>
              <a:ext uri="{FF2B5EF4-FFF2-40B4-BE49-F238E27FC236}">
                <a16:creationId xmlns:a16="http://schemas.microsoft.com/office/drawing/2014/main" id="{EE8EBF9A-938D-484C-81CC-08DDE5D0ED86}"/>
              </a:ext>
            </a:extLst>
          </p:cNvPr>
          <p:cNvSpPr/>
          <p:nvPr/>
        </p:nvSpPr>
        <p:spPr>
          <a:xfrm>
            <a:off x="276019" y="5373792"/>
            <a:ext cx="1536220" cy="1141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写真など</a:t>
            </a:r>
          </a:p>
        </p:txBody>
      </p:sp>
      <p:sp>
        <p:nvSpPr>
          <p:cNvPr id="18" name="正方形/長方形 17">
            <a:extLst>
              <a:ext uri="{FF2B5EF4-FFF2-40B4-BE49-F238E27FC236}">
                <a16:creationId xmlns:a16="http://schemas.microsoft.com/office/drawing/2014/main" id="{E3394794-ED7B-489C-A87E-FFA8C4C97B6D}"/>
              </a:ext>
            </a:extLst>
          </p:cNvPr>
          <p:cNvSpPr/>
          <p:nvPr/>
        </p:nvSpPr>
        <p:spPr>
          <a:xfrm>
            <a:off x="1846105" y="5379670"/>
            <a:ext cx="1536220" cy="11419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写真など</a:t>
            </a:r>
          </a:p>
        </p:txBody>
      </p:sp>
      <p:sp>
        <p:nvSpPr>
          <p:cNvPr id="19" name="テキスト ボックス 18">
            <a:extLst>
              <a:ext uri="{FF2B5EF4-FFF2-40B4-BE49-F238E27FC236}">
                <a16:creationId xmlns:a16="http://schemas.microsoft.com/office/drawing/2014/main" id="{C17F61E7-83B1-482D-9DDD-FEB4DE60170B}"/>
              </a:ext>
            </a:extLst>
          </p:cNvPr>
          <p:cNvSpPr txBox="1"/>
          <p:nvPr/>
        </p:nvSpPr>
        <p:spPr>
          <a:xfrm>
            <a:off x="1718874" y="6558608"/>
            <a:ext cx="1655959" cy="261610"/>
          </a:xfrm>
          <a:prstGeom prst="rect">
            <a:avLst/>
          </a:prstGeom>
          <a:noFill/>
        </p:spPr>
        <p:txBody>
          <a:bodyPr wrap="square" rtlCol="0">
            <a:spAutoFit/>
          </a:bodyPr>
          <a:lstStyle/>
          <a:p>
            <a:pPr algn="ctr"/>
            <a:r>
              <a:rPr kumimoji="1" lang="ja-JP" altLang="en-US" sz="1100" dirty="0"/>
              <a:t>（施工後）</a:t>
            </a:r>
          </a:p>
        </p:txBody>
      </p:sp>
      <p:sp>
        <p:nvSpPr>
          <p:cNvPr id="30" name="Text Box 6">
            <a:extLst>
              <a:ext uri="{FF2B5EF4-FFF2-40B4-BE49-F238E27FC236}">
                <a16:creationId xmlns:a16="http://schemas.microsoft.com/office/drawing/2014/main" id="{8F60C6C0-BBD9-4908-8DD7-CECB9B7F5D83}"/>
              </a:ext>
            </a:extLst>
          </p:cNvPr>
          <p:cNvSpPr txBox="1">
            <a:spLocks noChangeArrowheads="1"/>
          </p:cNvSpPr>
          <p:nvPr/>
        </p:nvSpPr>
        <p:spPr bwMode="auto">
          <a:xfrm>
            <a:off x="5049049" y="5423579"/>
            <a:ext cx="1749814" cy="177865"/>
          </a:xfrm>
          <a:prstGeom prst="rect">
            <a:avLst/>
          </a:prstGeom>
          <a:noFill/>
          <a:ln w="12700">
            <a:noFill/>
            <a:miter lim="800000"/>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defPPr>
              <a:defRPr lang="en-US"/>
            </a:defPPr>
            <a:lvl1pPr marL="179388" indent="-179388" algn="l" defTabSz="912813" rtl="0" eaLnBrk="1" latinLnBrk="0" hangingPunct="1">
              <a:spcBef>
                <a:spcPct val="20000"/>
              </a:spcBef>
              <a:buFont typeface="Arial" panose="020B0604020202020204" pitchFamily="34" charset="0"/>
              <a:buChar char="•"/>
              <a:defRPr kumimoji="1" sz="3200" kern="1200">
                <a:solidFill>
                  <a:schemeClr val="tx1"/>
                </a:solidFill>
                <a:latin typeface="Calibri" panose="020F0502020204030204" pitchFamily="34" charset="0"/>
                <a:ea typeface="ＭＳ Ｐゴシック" panose="020B0600070205080204" pitchFamily="50" charset="-128"/>
                <a:cs typeface="+mn-cs"/>
              </a:defRPr>
            </a:lvl1pPr>
            <a:lvl2pPr marL="742950" indent="-285750" algn="l" defTabSz="912813" rtl="0" eaLnBrk="1" latinLnBrk="0" hangingPunct="1">
              <a:spcBef>
                <a:spcPct val="20000"/>
              </a:spcBef>
              <a:buFont typeface="Arial" panose="020B0604020202020204" pitchFamily="34" charset="0"/>
              <a:buChar char="–"/>
              <a:defRPr kumimoji="1" sz="2800" kern="1200">
                <a:solidFill>
                  <a:schemeClr val="tx1"/>
                </a:solidFill>
                <a:latin typeface="Calibri" panose="020F0502020204030204" pitchFamily="34" charset="0"/>
                <a:ea typeface="ＭＳ Ｐゴシック" panose="020B0600070205080204" pitchFamily="50" charset="-128"/>
                <a:cs typeface="+mn-cs"/>
              </a:defRPr>
            </a:lvl2pPr>
            <a:lvl3pPr marL="1143000" indent="-228600" algn="l" defTabSz="912813" rtl="0" eaLnBrk="1" latinLnBrk="0" hangingPunct="1">
              <a:spcBef>
                <a:spcPct val="20000"/>
              </a:spcBef>
              <a:buFont typeface="Arial" panose="020B0604020202020204" pitchFamily="34" charset="0"/>
              <a:buChar char="•"/>
              <a:defRPr kumimoji="1" sz="2400" kern="1200">
                <a:solidFill>
                  <a:schemeClr val="tx1"/>
                </a:solidFill>
                <a:latin typeface="Calibri" panose="020F0502020204030204" pitchFamily="34" charset="0"/>
                <a:ea typeface="ＭＳ Ｐゴシック" panose="020B0600070205080204" pitchFamily="50" charset="-128"/>
                <a:cs typeface="+mn-cs"/>
              </a:defRPr>
            </a:lvl3pPr>
            <a:lvl4pPr marL="1600200" indent="-228600" algn="l" defTabSz="912813" rtl="0" eaLnBrk="1" latinLnBrk="0" hangingPunct="1">
              <a:spcBef>
                <a:spcPct val="20000"/>
              </a:spcBef>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4pPr>
            <a:lvl5pPr marL="2057400" indent="-228600" algn="l" defTabSz="912813" rtl="0" eaLnBrk="1" latinLnBrk="0" hangingPunct="1">
              <a:spcBef>
                <a:spcPct val="20000"/>
              </a:spcBef>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5pPr>
            <a:lvl6pPr marL="2514600" indent="-228600" algn="l" defTabSz="912813" rtl="0" eaLnBrk="0" fontAlgn="base" latinLnBrk="0" hangingPunct="0">
              <a:spcBef>
                <a:spcPct val="20000"/>
              </a:spcBef>
              <a:spcAft>
                <a:spcPct val="0"/>
              </a:spcAft>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6pPr>
            <a:lvl7pPr marL="2971800" indent="-228600" algn="l" defTabSz="912813" rtl="0" eaLnBrk="0" fontAlgn="base" latinLnBrk="0" hangingPunct="0">
              <a:spcBef>
                <a:spcPct val="20000"/>
              </a:spcBef>
              <a:spcAft>
                <a:spcPct val="0"/>
              </a:spcAft>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7pPr>
            <a:lvl8pPr marL="3429000" indent="-228600" algn="l" defTabSz="912813" rtl="0" eaLnBrk="0" fontAlgn="base" latinLnBrk="0" hangingPunct="0">
              <a:spcBef>
                <a:spcPct val="20000"/>
              </a:spcBef>
              <a:spcAft>
                <a:spcPct val="0"/>
              </a:spcAft>
              <a:buFont typeface="Arial" panose="020B0604020202020204" pitchFamily="34" charset="0"/>
              <a:buChar char="»"/>
              <a:defRPr kumimoji="1" sz="2000" kern="1200">
                <a:solidFill>
                  <a:schemeClr val="tx1"/>
                </a:solidFill>
                <a:latin typeface="Calibri" panose="020F0502020204030204" pitchFamily="34" charset="0"/>
                <a:ea typeface="ＭＳ Ｐゴシック" panose="020B0600070205080204" pitchFamily="50" charset="-128"/>
                <a:cs typeface="+mn-cs"/>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gn="l" defTabSz="912813">
              <a:lnSpc>
                <a:spcPts val="1300"/>
              </a:lnSpc>
              <a:spcBef>
                <a:spcPct val="0"/>
              </a:spcBef>
              <a:spcAft>
                <a:spcPts val="415"/>
              </a:spcAft>
              <a:buNone/>
              <a:defRPr kumimoji="1" sz="3200" b="0" i="0" normalizeH="0" noProof="0">
                <a:solidFill>
                  <a:srgbClr val="000000"/>
                </a:solidFill>
                <a:uLnTx/>
                <a:uFillTx/>
                <a:latin typeface="Calibri" panose="020F0502020204030204" pitchFamily="34" charset="0"/>
                <a:ea typeface="ＭＳ Ｐゴシック" panose="020B0600070205080204" pitchFamily="50" charset="-128"/>
                <a:cs typeface="+mn-cs"/>
              </a:defRPr>
            </a:pPr>
            <a:r>
              <a:rPr kumimoji="1" lang="ja-JP" altLang="en-US" sz="1100" b="0" i="0" kern="2000" normalizeH="0" noProof="0" dirty="0">
                <a:uLnTx/>
                <a:uFillTx/>
                <a:latin typeface="メイリオ" panose="020B0604030504040204" pitchFamily="50" charset="-128"/>
                <a:ea typeface="メイリオ" panose="020B0604030504040204" pitchFamily="50" charset="-128"/>
              </a:rPr>
              <a:t>  ◇</a:t>
            </a:r>
            <a:r>
              <a:rPr kumimoji="1" lang="ja-JP" altLang="en-US" sz="1100" b="0" i="0" kern="2000" normalizeH="0" noProof="0" dirty="0">
                <a:solidFill>
                  <a:srgbClr val="00B050"/>
                </a:solidFill>
                <a:uLnTx/>
                <a:uFillTx/>
                <a:latin typeface="メイリオ" panose="020B0604030504040204" pitchFamily="50" charset="-128"/>
                <a:ea typeface="メイリオ" panose="020B0604030504040204" pitchFamily="50" charset="-128"/>
              </a:rPr>
              <a:t>　</a:t>
            </a:r>
            <a:r>
              <a:rPr kumimoji="1" lang="ja-JP" altLang="en-US" sz="1100" b="1" i="0" kern="2000" normalizeH="0" noProof="0" dirty="0">
                <a:solidFill>
                  <a:srgbClr val="000000"/>
                </a:solidFill>
                <a:uLnTx/>
                <a:uFillTx/>
                <a:latin typeface="メイリオ" panose="020B0604030504040204" pitchFamily="50" charset="-128"/>
                <a:ea typeface="メイリオ" panose="020B0604030504040204" pitchFamily="50" charset="-128"/>
              </a:rPr>
              <a:t>基礎データ</a:t>
            </a:r>
            <a:endParaRPr lang="en-US" altLang="ja-JP" sz="1100" kern="2000" dirty="0">
              <a:latin typeface="ＭＳ ゴシック" panose="020B0609070205080204" pitchFamily="49" charset="-128"/>
              <a:ea typeface="ＭＳ ゴシック" panose="020B0609070205080204" pitchFamily="49" charset="-128"/>
            </a:endParaRPr>
          </a:p>
        </p:txBody>
      </p:sp>
      <p:sp>
        <p:nvSpPr>
          <p:cNvPr id="36" name="Text Box 6">
            <a:extLst>
              <a:ext uri="{FF2B5EF4-FFF2-40B4-BE49-F238E27FC236}">
                <a16:creationId xmlns:a16="http://schemas.microsoft.com/office/drawing/2014/main" id="{5E1473A1-D5B4-4BF1-ABC8-989EFFED3C96}"/>
              </a:ext>
            </a:extLst>
          </p:cNvPr>
          <p:cNvSpPr txBox="1">
            <a:spLocks noChangeArrowheads="1"/>
          </p:cNvSpPr>
          <p:nvPr/>
        </p:nvSpPr>
        <p:spPr bwMode="auto">
          <a:xfrm>
            <a:off x="5246321" y="6529738"/>
            <a:ext cx="3734996" cy="145663"/>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none" lIns="24923" tIns="0" rIns="24923" bIns="17254" anchor="t">
            <a:sp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000"/>
              </a:lnSpc>
              <a:spcBef>
                <a:spcPts val="0"/>
              </a:spcBef>
              <a:spcAft>
                <a:spcPts val="415"/>
              </a:spcAft>
              <a:buNone/>
            </a:pPr>
            <a:r>
              <a:rPr lang="en-US" altLang="ja-JP" sz="930" dirty="0">
                <a:latin typeface="+mn-ea"/>
                <a:ea typeface="+mn-ea"/>
              </a:rPr>
              <a:t>※</a:t>
            </a:r>
            <a:r>
              <a:rPr lang="ja-JP" altLang="en-US" sz="930" dirty="0">
                <a:latin typeface="+mn-ea"/>
                <a:ea typeface="+mn-ea"/>
              </a:rPr>
              <a:t>１：「</a:t>
            </a:r>
            <a:r>
              <a:rPr lang="en-US" altLang="ja-JP" sz="930" dirty="0">
                <a:latin typeface="+mn-ea"/>
                <a:ea typeface="+mn-ea"/>
              </a:rPr>
              <a:t>2020</a:t>
            </a:r>
            <a:r>
              <a:rPr lang="ja-JP" altLang="en-US" sz="930" dirty="0">
                <a:latin typeface="+mn-ea"/>
                <a:ea typeface="+mn-ea"/>
              </a:rPr>
              <a:t>農林業センサス」より、</a:t>
            </a:r>
            <a:r>
              <a:rPr lang="en-US" altLang="ja-JP" sz="930" dirty="0">
                <a:latin typeface="+mn-ea"/>
                <a:ea typeface="+mn-ea"/>
              </a:rPr>
              <a:t>※</a:t>
            </a:r>
            <a:r>
              <a:rPr lang="ja-JP" altLang="en-US" sz="930" dirty="0">
                <a:latin typeface="+mn-ea"/>
                <a:ea typeface="+mn-ea"/>
              </a:rPr>
              <a:t>２： 「</a:t>
            </a:r>
            <a:r>
              <a:rPr lang="en-US" altLang="ja-JP" sz="930" dirty="0">
                <a:latin typeface="+mn-ea"/>
                <a:ea typeface="+mn-ea"/>
              </a:rPr>
              <a:t>R2</a:t>
            </a:r>
            <a:r>
              <a:rPr lang="ja-JP" altLang="en-US" sz="930" dirty="0">
                <a:latin typeface="+mn-ea"/>
                <a:ea typeface="+mn-ea"/>
              </a:rPr>
              <a:t>国勢調査」 より</a:t>
            </a:r>
            <a:endParaRPr lang="en-US" altLang="ja-JP" sz="1100" kern="2000" dirty="0">
              <a:latin typeface="ＭＳ ゴシック" panose="020B0609070205080204" pitchFamily="49" charset="-128"/>
              <a:ea typeface="ＭＳ ゴシック" panose="020B0609070205080204" pitchFamily="49" charset="-128"/>
            </a:endParaRPr>
          </a:p>
        </p:txBody>
      </p:sp>
      <p:graphicFrame>
        <p:nvGraphicFramePr>
          <p:cNvPr id="9" name="表 4">
            <a:extLst>
              <a:ext uri="{FF2B5EF4-FFF2-40B4-BE49-F238E27FC236}">
                <a16:creationId xmlns:a16="http://schemas.microsoft.com/office/drawing/2014/main" id="{0A2E04DE-F125-262A-C5F4-3732DE89C2D1}"/>
              </a:ext>
            </a:extLst>
          </p:cNvPr>
          <p:cNvGraphicFramePr>
            <a:graphicFrameLocks noGrp="1"/>
          </p:cNvGraphicFramePr>
          <p:nvPr>
            <p:extLst>
              <p:ext uri="{D42A27DB-BD31-4B8C-83A1-F6EECF244321}">
                <p14:modId xmlns:p14="http://schemas.microsoft.com/office/powerpoint/2010/main" val="1959995012"/>
              </p:ext>
            </p:extLst>
          </p:nvPr>
        </p:nvGraphicFramePr>
        <p:xfrm>
          <a:off x="5339665" y="5724498"/>
          <a:ext cx="4538438" cy="657918"/>
        </p:xfrm>
        <a:graphic>
          <a:graphicData uri="http://schemas.openxmlformats.org/drawingml/2006/table">
            <a:tbl>
              <a:tblPr firstRow="1" bandRow="1">
                <a:tableStyleId>{5C22544A-7EE6-4342-B048-85BDC9FD1C3A}</a:tableStyleId>
              </a:tblPr>
              <a:tblGrid>
                <a:gridCol w="1431723">
                  <a:extLst>
                    <a:ext uri="{9D8B030D-6E8A-4147-A177-3AD203B41FA5}">
                      <a16:colId xmlns:a16="http://schemas.microsoft.com/office/drawing/2014/main" val="1365277361"/>
                    </a:ext>
                  </a:extLst>
                </a:gridCol>
                <a:gridCol w="402177">
                  <a:extLst>
                    <a:ext uri="{9D8B030D-6E8A-4147-A177-3AD203B41FA5}">
                      <a16:colId xmlns:a16="http://schemas.microsoft.com/office/drawing/2014/main" val="2042504770"/>
                    </a:ext>
                  </a:extLst>
                </a:gridCol>
                <a:gridCol w="974975">
                  <a:extLst>
                    <a:ext uri="{9D8B030D-6E8A-4147-A177-3AD203B41FA5}">
                      <a16:colId xmlns:a16="http://schemas.microsoft.com/office/drawing/2014/main" val="301691098"/>
                    </a:ext>
                  </a:extLst>
                </a:gridCol>
                <a:gridCol w="1729563">
                  <a:extLst>
                    <a:ext uri="{9D8B030D-6E8A-4147-A177-3AD203B41FA5}">
                      <a16:colId xmlns:a16="http://schemas.microsoft.com/office/drawing/2014/main" val="4105915038"/>
                    </a:ext>
                  </a:extLst>
                </a:gridCol>
              </a:tblGrid>
              <a:tr h="352305">
                <a:tc gridSpan="2">
                  <a:txBody>
                    <a:bodyPr/>
                    <a:lstStyle/>
                    <a:p>
                      <a:pPr algn="l"/>
                      <a:r>
                        <a:rPr kumimoji="1" lang="ja-JP" altLang="en-US" sz="800" b="0" baseline="0" dirty="0">
                          <a:solidFill>
                            <a:schemeClr val="tx1"/>
                          </a:solidFill>
                          <a:latin typeface="+mn-ea"/>
                          <a:ea typeface="+mn-ea"/>
                        </a:rPr>
                        <a:t>①令和５年度譲与額：</a:t>
                      </a:r>
                      <a:r>
                        <a:rPr kumimoji="1" lang="en-US" altLang="ja-JP" sz="800" b="0" baseline="0" dirty="0">
                          <a:solidFill>
                            <a:schemeClr val="tx1"/>
                          </a:solidFill>
                          <a:latin typeface="+mn-ea"/>
                          <a:ea typeface="+mn-ea"/>
                        </a:rPr>
                        <a:t>4,036</a:t>
                      </a:r>
                      <a:r>
                        <a:rPr kumimoji="1" lang="ja-JP" altLang="en-US" sz="800" b="0" baseline="0" dirty="0">
                          <a:solidFill>
                            <a:schemeClr val="tx1"/>
                          </a:solidFill>
                          <a:latin typeface="+mn-ea"/>
                          <a:ea typeface="+mn-ea"/>
                        </a:rPr>
                        <a:t>千円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gridSpan="2">
                  <a:txBody>
                    <a:bodyPr/>
                    <a:lstStyle/>
                    <a:p>
                      <a:pPr algn="l"/>
                      <a:r>
                        <a:rPr kumimoji="1" lang="zh-TW" altLang="en-US" sz="800" b="0" baseline="0" dirty="0">
                          <a:solidFill>
                            <a:schemeClr val="tx1"/>
                          </a:solidFill>
                          <a:latin typeface="+mn-ea"/>
                          <a:ea typeface="+mn-ea"/>
                        </a:rPr>
                        <a:t>②私有林人工林面積</a:t>
                      </a:r>
                      <a:r>
                        <a:rPr kumimoji="1" lang="zh-TW" altLang="en-US" sz="800" b="0" baseline="0" dirty="0">
                          <a:solidFill>
                            <a:schemeClr val="tx1"/>
                          </a:solidFill>
                          <a:latin typeface="游ゴシック" panose="020B0400000000000000" pitchFamily="50" charset="-128"/>
                          <a:ea typeface="游ゴシック" panose="020B0400000000000000" pitchFamily="50" charset="-128"/>
                        </a:rPr>
                        <a:t>（</a:t>
                      </a:r>
                      <a:r>
                        <a:rPr kumimoji="1" lang="en-US" altLang="zh-TW" sz="800" b="0" baseline="0" dirty="0">
                          <a:solidFill>
                            <a:schemeClr val="tx1"/>
                          </a:solidFill>
                          <a:latin typeface="游ゴシック" panose="020B0400000000000000" pitchFamily="50" charset="-128"/>
                          <a:ea typeface="游ゴシック" panose="020B0400000000000000" pitchFamily="50" charset="-128"/>
                        </a:rPr>
                        <a:t>※</a:t>
                      </a:r>
                      <a:r>
                        <a:rPr kumimoji="1" lang="zh-TW" altLang="en-US" sz="800" b="0" baseline="0" dirty="0">
                          <a:solidFill>
                            <a:schemeClr val="tx1"/>
                          </a:solidFill>
                          <a:latin typeface="游ゴシック" panose="020B0400000000000000" pitchFamily="50" charset="-128"/>
                          <a:ea typeface="游ゴシック" panose="020B0400000000000000" pitchFamily="50" charset="-128"/>
                        </a:rPr>
                        <a:t>１）</a:t>
                      </a:r>
                      <a:r>
                        <a:rPr kumimoji="1" lang="ja-JP" altLang="en-US" sz="800" b="0" baseline="0" dirty="0">
                          <a:solidFill>
                            <a:schemeClr val="tx1"/>
                          </a:solidFill>
                          <a:latin typeface="+mn-ea"/>
                          <a:ea typeface="+mn-ea"/>
                        </a:rPr>
                        <a:t>：</a:t>
                      </a:r>
                      <a:r>
                        <a:rPr kumimoji="1" lang="en-US" altLang="ja-JP" sz="800" b="0" baseline="0" dirty="0">
                          <a:solidFill>
                            <a:schemeClr val="tx1"/>
                          </a:solidFill>
                          <a:latin typeface="+mn-ea"/>
                          <a:ea typeface="+mn-ea"/>
                        </a:rPr>
                        <a:t>5ha</a:t>
                      </a:r>
                      <a:endParaRPr kumimoji="1" lang="ja-JP" altLang="en-US" sz="800" b="0" baseline="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2111190655"/>
                  </a:ext>
                </a:extLst>
              </a:tr>
              <a:tr h="305613">
                <a:tc>
                  <a:txBody>
                    <a:bodyPr/>
                    <a:lstStyle/>
                    <a:p>
                      <a:pPr algn="l"/>
                      <a:r>
                        <a:rPr kumimoji="1" lang="ja-JP" altLang="en-US" sz="800" baseline="0" dirty="0">
                          <a:solidFill>
                            <a:schemeClr val="tx1"/>
                          </a:solidFill>
                          <a:latin typeface="+mn-ea"/>
                          <a:ea typeface="+mn-ea"/>
                        </a:rPr>
                        <a:t>③林野率（</a:t>
                      </a:r>
                      <a:r>
                        <a:rPr kumimoji="1" lang="en-US" altLang="ja-JP" sz="800" baseline="0" dirty="0">
                          <a:solidFill>
                            <a:schemeClr val="tx1"/>
                          </a:solidFill>
                          <a:latin typeface="+mn-ea"/>
                          <a:ea typeface="+mn-ea"/>
                        </a:rPr>
                        <a:t>※</a:t>
                      </a:r>
                      <a:r>
                        <a:rPr kumimoji="1" lang="ja-JP" altLang="en-US" sz="800" baseline="0" dirty="0">
                          <a:solidFill>
                            <a:schemeClr val="tx1"/>
                          </a:solidFill>
                          <a:latin typeface="+mn-ea"/>
                          <a:ea typeface="+mn-ea"/>
                        </a:rPr>
                        <a:t>１）：</a:t>
                      </a:r>
                      <a:r>
                        <a:rPr kumimoji="1" lang="en-US" altLang="ja-JP" sz="800" baseline="0" dirty="0">
                          <a:solidFill>
                            <a:schemeClr val="tx1"/>
                          </a:solidFill>
                          <a:latin typeface="+mn-ea"/>
                          <a:ea typeface="+mn-ea"/>
                        </a:rPr>
                        <a:t>9.0</a:t>
                      </a:r>
                      <a:r>
                        <a:rPr kumimoji="1" lang="ja-JP" altLang="en-US" sz="800" baseline="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a:r>
                        <a:rPr kumimoji="1" lang="ja-JP" altLang="en-US" sz="800" baseline="0" dirty="0">
                          <a:solidFill>
                            <a:schemeClr val="tx1"/>
                          </a:solidFill>
                          <a:latin typeface="+mn-ea"/>
                          <a:ea typeface="+mn-ea"/>
                        </a:rPr>
                        <a:t>④人口（</a:t>
                      </a:r>
                      <a:r>
                        <a:rPr kumimoji="1" lang="en-US" altLang="ja-JP" sz="800" baseline="0" dirty="0">
                          <a:solidFill>
                            <a:schemeClr val="tx1"/>
                          </a:solidFill>
                          <a:latin typeface="+mn-ea"/>
                          <a:ea typeface="+mn-ea"/>
                        </a:rPr>
                        <a:t>※</a:t>
                      </a:r>
                      <a:r>
                        <a:rPr kumimoji="1" lang="ja-JP" altLang="en-US" sz="800" baseline="0" dirty="0">
                          <a:solidFill>
                            <a:schemeClr val="tx1"/>
                          </a:solidFill>
                          <a:latin typeface="+mn-ea"/>
                          <a:ea typeface="+mn-ea"/>
                        </a:rPr>
                        <a:t>２）</a:t>
                      </a:r>
                      <a:r>
                        <a:rPr kumimoji="1" lang="en-US" altLang="ja-JP" sz="800" baseline="0" dirty="0">
                          <a:solidFill>
                            <a:schemeClr val="tx1"/>
                          </a:solidFill>
                          <a:latin typeface="+mn-ea"/>
                          <a:ea typeface="+mn-ea"/>
                        </a:rPr>
                        <a:t>:38,434</a:t>
                      </a:r>
                      <a:r>
                        <a:rPr kumimoji="1" lang="ja-JP" altLang="en-US" sz="800" baseline="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endParaRPr kumimoji="1" lang="ja-JP" altLang="en-US" sz="94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kumimoji="1" lang="zh-TW" altLang="en-US" sz="800" baseline="0" dirty="0">
                          <a:solidFill>
                            <a:schemeClr val="tx1"/>
                          </a:solidFill>
                          <a:latin typeface="+mn-ea"/>
                          <a:ea typeface="+mn-ea"/>
                        </a:rPr>
                        <a:t>⑤林業就業者数</a:t>
                      </a:r>
                      <a:r>
                        <a:rPr kumimoji="1" lang="zh-TW" altLang="en-US" sz="800" baseline="0" dirty="0">
                          <a:solidFill>
                            <a:schemeClr val="tx1"/>
                          </a:solidFill>
                          <a:latin typeface="游ゴシック" panose="020B0400000000000000" pitchFamily="50" charset="-128"/>
                          <a:ea typeface="游ゴシック" panose="020B0400000000000000" pitchFamily="50" charset="-128"/>
                        </a:rPr>
                        <a:t>（</a:t>
                      </a:r>
                      <a:r>
                        <a:rPr kumimoji="1" lang="en-US" altLang="zh-TW" sz="800" baseline="0" dirty="0">
                          <a:solidFill>
                            <a:schemeClr val="tx1"/>
                          </a:solidFill>
                          <a:latin typeface="游ゴシック" panose="020B0400000000000000" pitchFamily="50" charset="-128"/>
                          <a:ea typeface="游ゴシック" panose="020B0400000000000000" pitchFamily="50" charset="-128"/>
                        </a:rPr>
                        <a:t>※</a:t>
                      </a:r>
                      <a:r>
                        <a:rPr kumimoji="1" lang="zh-TW" altLang="en-US" sz="800" baseline="0" dirty="0">
                          <a:solidFill>
                            <a:schemeClr val="tx1"/>
                          </a:solidFill>
                          <a:latin typeface="游ゴシック" panose="020B0400000000000000" pitchFamily="50" charset="-128"/>
                          <a:ea typeface="游ゴシック" panose="020B0400000000000000" pitchFamily="50" charset="-128"/>
                        </a:rPr>
                        <a:t>２）</a:t>
                      </a:r>
                      <a:r>
                        <a:rPr kumimoji="1" lang="ja-JP" altLang="en-US" sz="800" baseline="0" dirty="0">
                          <a:solidFill>
                            <a:schemeClr val="tx1"/>
                          </a:solidFill>
                          <a:latin typeface="+mn-ea"/>
                          <a:ea typeface="+mn-ea"/>
                        </a:rPr>
                        <a:t>：</a:t>
                      </a:r>
                      <a:r>
                        <a:rPr kumimoji="1" lang="en-US" altLang="ja-JP" sz="800" baseline="0" dirty="0">
                          <a:solidFill>
                            <a:schemeClr val="tx1"/>
                          </a:solidFill>
                          <a:latin typeface="+mn-ea"/>
                          <a:ea typeface="+mn-ea"/>
                        </a:rPr>
                        <a:t>0</a:t>
                      </a:r>
                      <a:r>
                        <a:rPr kumimoji="1" lang="ja-JP" altLang="en-US" sz="800" baseline="0" dirty="0">
                          <a:solidFill>
                            <a:schemeClr val="tx1"/>
                          </a:solidFill>
                          <a:latin typeface="+mn-ea"/>
                          <a:ea typeface="+mn-ea"/>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01217171"/>
                  </a:ext>
                </a:extLst>
              </a:tr>
            </a:tbl>
          </a:graphicData>
        </a:graphic>
      </p:graphicFrame>
      <p:sp>
        <p:nvSpPr>
          <p:cNvPr id="2" name="Text Box 6">
            <a:extLst>
              <a:ext uri="{FF2B5EF4-FFF2-40B4-BE49-F238E27FC236}">
                <a16:creationId xmlns:a16="http://schemas.microsoft.com/office/drawing/2014/main" id="{A1F711F1-7437-D088-8F6B-B0AEBA1D8DC0}"/>
              </a:ext>
            </a:extLst>
          </p:cNvPr>
          <p:cNvSpPr txBox="1">
            <a:spLocks noChangeArrowheads="1"/>
          </p:cNvSpPr>
          <p:nvPr/>
        </p:nvSpPr>
        <p:spPr bwMode="auto">
          <a:xfrm>
            <a:off x="5154223" y="1542722"/>
            <a:ext cx="2660365"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工夫・留意した点</a:t>
            </a:r>
            <a:endParaRPr lang="en-US" altLang="ja-JP" sz="1400" kern="2000" dirty="0">
              <a:latin typeface="游ゴシック" panose="020B0400000000000000" pitchFamily="50" charset="-128"/>
              <a:ea typeface="游ゴシック" panose="020B0400000000000000" pitchFamily="50" charset="-128"/>
            </a:endParaRPr>
          </a:p>
        </p:txBody>
      </p:sp>
      <p:sp>
        <p:nvSpPr>
          <p:cNvPr id="10" name="Text Box 6">
            <a:extLst>
              <a:ext uri="{FF2B5EF4-FFF2-40B4-BE49-F238E27FC236}">
                <a16:creationId xmlns:a16="http://schemas.microsoft.com/office/drawing/2014/main" id="{C970F807-7CF8-0512-CD12-6CAE3B996819}"/>
              </a:ext>
            </a:extLst>
          </p:cNvPr>
          <p:cNvSpPr txBox="1">
            <a:spLocks noChangeArrowheads="1"/>
          </p:cNvSpPr>
          <p:nvPr/>
        </p:nvSpPr>
        <p:spPr bwMode="auto">
          <a:xfrm>
            <a:off x="5381818" y="1791368"/>
            <a:ext cx="4700549" cy="122400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・施行後の維持管理について、所有者との打合せを丁寧に協議</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し、理解を得て、平地林の若返りを図れるよう萌芽更新を進</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めた。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・維持管理については、定期的な下草刈りや落ち葉掃きをする</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ことで良好な萌芽更新を促した。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a:t>
            </a:r>
          </a:p>
          <a:p>
            <a:pPr marL="271463" indent="0">
              <a:lnSpc>
                <a:spcPts val="13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p:txBody>
      </p:sp>
      <p:sp>
        <p:nvSpPr>
          <p:cNvPr id="11" name="Text Box 6">
            <a:extLst>
              <a:ext uri="{FF2B5EF4-FFF2-40B4-BE49-F238E27FC236}">
                <a16:creationId xmlns:a16="http://schemas.microsoft.com/office/drawing/2014/main" id="{B6ED84F4-68EE-8254-BF51-01C42947CC10}"/>
              </a:ext>
            </a:extLst>
          </p:cNvPr>
          <p:cNvSpPr txBox="1">
            <a:spLocks noChangeArrowheads="1"/>
          </p:cNvSpPr>
          <p:nvPr/>
        </p:nvSpPr>
        <p:spPr bwMode="auto">
          <a:xfrm>
            <a:off x="5154220" y="3182255"/>
            <a:ext cx="2660365" cy="233574"/>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184636" indent="-61545">
              <a:lnSpc>
                <a:spcPts val="1300"/>
              </a:lnSpc>
              <a:spcBef>
                <a:spcPts val="0"/>
              </a:spcBef>
              <a:spcAft>
                <a:spcPts val="415"/>
              </a:spcAft>
              <a:buNone/>
            </a:pPr>
            <a:r>
              <a:rPr lang="ja-JP" altLang="en-US" sz="1400" b="1" kern="2000" dirty="0">
                <a:solidFill>
                  <a:srgbClr val="00B050"/>
                </a:solidFill>
                <a:latin typeface="メイリオ" panose="020B0604030504040204" pitchFamily="50" charset="-128"/>
                <a:ea typeface="メイリオ" panose="020B0604030504040204" pitchFamily="50" charset="-128"/>
              </a:rPr>
              <a:t>□</a:t>
            </a:r>
            <a:r>
              <a:rPr lang="ja-JP" altLang="en-US" sz="1400" kern="2000" dirty="0">
                <a:latin typeface="メイリオ" panose="020B0604030504040204" pitchFamily="50" charset="-128"/>
                <a:ea typeface="メイリオ" panose="020B0604030504040204" pitchFamily="50" charset="-128"/>
              </a:rPr>
              <a:t>　</a:t>
            </a:r>
            <a:r>
              <a:rPr lang="ja-JP" altLang="en-US" sz="1400" b="1" kern="2000" dirty="0">
                <a:latin typeface="メイリオ" panose="020B0604030504040204" pitchFamily="50" charset="-128"/>
                <a:ea typeface="メイリオ" panose="020B0604030504040204" pitchFamily="50" charset="-128"/>
              </a:rPr>
              <a:t>取組の効果</a:t>
            </a:r>
            <a:endParaRPr lang="en-US" altLang="ja-JP" sz="1400" kern="2000" dirty="0">
              <a:latin typeface="游ゴシック" panose="020B0400000000000000" pitchFamily="50" charset="-128"/>
              <a:ea typeface="游ゴシック" panose="020B0400000000000000" pitchFamily="50" charset="-128"/>
            </a:endParaRPr>
          </a:p>
        </p:txBody>
      </p:sp>
      <p:sp>
        <p:nvSpPr>
          <p:cNvPr id="12" name="Text Box 6">
            <a:extLst>
              <a:ext uri="{FF2B5EF4-FFF2-40B4-BE49-F238E27FC236}">
                <a16:creationId xmlns:a16="http://schemas.microsoft.com/office/drawing/2014/main" id="{9D30F2D1-261C-294D-488F-34AA22C43749}"/>
              </a:ext>
            </a:extLst>
          </p:cNvPr>
          <p:cNvSpPr txBox="1">
            <a:spLocks noChangeArrowheads="1"/>
          </p:cNvSpPr>
          <p:nvPr/>
        </p:nvSpPr>
        <p:spPr bwMode="auto">
          <a:xfrm>
            <a:off x="5383294" y="3412650"/>
            <a:ext cx="4700549" cy="854549"/>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lIns="24923" tIns="0" rIns="24923" bIns="17254" anchor="t">
            <a:noAutofit/>
          </a:bodyPr>
          <a:lstStyle>
            <a:lvl1pPr marL="179388" indent="-179388" defTabSz="912813">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912813">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912813">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912813">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912813"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・施行前は薄暗かった平地林が、伐採し維持管理することで、</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陽の光が林内に届くようになり、樹木の若返りが図られた。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・近隣の景観が良くなった。</a:t>
            </a:r>
            <a:endParaRPr lang="en-US" altLang="ja-JP" sz="1100" kern="2000" dirty="0">
              <a:latin typeface="游ゴシック" panose="020B0400000000000000" pitchFamily="50" charset="-128"/>
              <a:ea typeface="游ゴシック" panose="020B0400000000000000" pitchFamily="50" charset="-128"/>
            </a:endParaRPr>
          </a:p>
          <a:p>
            <a:pPr marL="271463" indent="0">
              <a:lnSpc>
                <a:spcPts val="1300"/>
              </a:lnSpc>
              <a:spcBef>
                <a:spcPts val="0"/>
              </a:spcBef>
              <a:spcAft>
                <a:spcPts val="415"/>
              </a:spcAft>
              <a:buNone/>
            </a:pPr>
            <a:r>
              <a:rPr lang="ja-JP" altLang="en-US" sz="1100" kern="2000" dirty="0">
                <a:latin typeface="游ゴシック" panose="020B0400000000000000" pitchFamily="50" charset="-128"/>
                <a:ea typeface="游ゴシック" panose="020B0400000000000000" pitchFamily="50" charset="-128"/>
              </a:rPr>
              <a:t>　・所有者の維持管理に対する意識向上。</a:t>
            </a:r>
          </a:p>
          <a:p>
            <a:pPr marL="271463" indent="0">
              <a:lnSpc>
                <a:spcPts val="1300"/>
              </a:lnSpc>
              <a:spcBef>
                <a:spcPts val="0"/>
              </a:spcBef>
              <a:spcAft>
                <a:spcPts val="415"/>
              </a:spcAft>
              <a:buNone/>
            </a:pPr>
            <a:endParaRPr lang="en-US" altLang="ja-JP" sz="1100" kern="2000" dirty="0">
              <a:latin typeface="游ゴシック" panose="020B0400000000000000" pitchFamily="50" charset="-128"/>
              <a:ea typeface="游ゴシック" panose="020B0400000000000000" pitchFamily="50" charset="-128"/>
            </a:endParaRPr>
          </a:p>
        </p:txBody>
      </p:sp>
      <p:pic>
        <p:nvPicPr>
          <p:cNvPr id="14" name="図 13">
            <a:extLst>
              <a:ext uri="{FF2B5EF4-FFF2-40B4-BE49-F238E27FC236}">
                <a16:creationId xmlns:a16="http://schemas.microsoft.com/office/drawing/2014/main" id="{43CFBD41-5167-3BC4-3A66-57E7202D40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6019" y="5395525"/>
            <a:ext cx="1522176" cy="1141632"/>
          </a:xfrm>
          <a:prstGeom prst="rect">
            <a:avLst/>
          </a:prstGeom>
          <a:ln>
            <a:noFill/>
          </a:ln>
          <a:effectLst>
            <a:outerShdw blurRad="292100" dist="139700" dir="2700000" algn="tl" rotWithShape="0">
              <a:srgbClr val="333333">
                <a:alpha val="65000"/>
              </a:srgbClr>
            </a:outerShdw>
          </a:effectLst>
        </p:spPr>
      </p:pic>
      <p:pic>
        <p:nvPicPr>
          <p:cNvPr id="17" name="図 16">
            <a:extLst>
              <a:ext uri="{FF2B5EF4-FFF2-40B4-BE49-F238E27FC236}">
                <a16:creationId xmlns:a16="http://schemas.microsoft.com/office/drawing/2014/main" id="{B89D3E37-1942-1073-C84A-390A05E1BFA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59658" y="5392099"/>
            <a:ext cx="1536000" cy="1152000"/>
          </a:xfrm>
          <a:prstGeom prst="rect">
            <a:avLst/>
          </a:prstGeom>
        </p:spPr>
      </p:pic>
    </p:spTree>
    <p:extLst>
      <p:ext uri="{BB962C8B-B14F-4D97-AF65-F5344CB8AC3E}">
        <p14:creationId xmlns:p14="http://schemas.microsoft.com/office/powerpoint/2010/main" val="8399395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466</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ＤＨＰ特太ゴシック体</vt:lpstr>
      <vt:lpstr>HGS創英角ｺﾞｼｯｸUB</vt:lpstr>
      <vt:lpstr>ＭＳ ゴシック</vt:lpstr>
      <vt:lpstr>メイリオ</vt:lpstr>
      <vt:lpstr>游ゴシック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2024-10-04T01:22:51Z</dcterms:modified>
</cp:coreProperties>
</file>